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629" r:id="rId2"/>
    <p:sldId id="365" r:id="rId3"/>
    <p:sldId id="367" r:id="rId4"/>
    <p:sldId id="631" r:id="rId5"/>
    <p:sldId id="632" r:id="rId6"/>
    <p:sldId id="633" r:id="rId7"/>
    <p:sldId id="634" r:id="rId8"/>
    <p:sldId id="635" r:id="rId9"/>
    <p:sldId id="636" r:id="rId10"/>
    <p:sldId id="637" r:id="rId11"/>
    <p:sldId id="638" r:id="rId12"/>
    <p:sldId id="639" r:id="rId13"/>
    <p:sldId id="640" r:id="rId14"/>
    <p:sldId id="641" r:id="rId15"/>
    <p:sldId id="642" r:id="rId16"/>
    <p:sldId id="643" r:id="rId17"/>
    <p:sldId id="644" r:id="rId18"/>
    <p:sldId id="645" r:id="rId19"/>
    <p:sldId id="646" r:id="rId20"/>
    <p:sldId id="647" r:id="rId21"/>
    <p:sldId id="648" r:id="rId22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image" Target="../media/image25.png"/><Relationship Id="rId4" Type="http://schemas.openxmlformats.org/officeDocument/2006/relationships/image" Target="../media/image28.pn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3.png"/><Relationship Id="rId1" Type="http://schemas.openxmlformats.org/officeDocument/2006/relationships/image" Target="../media/image21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image" Target="../media/image25.png"/><Relationship Id="rId4" Type="http://schemas.openxmlformats.org/officeDocument/2006/relationships/image" Target="../media/image28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3.png"/><Relationship Id="rId1" Type="http://schemas.openxmlformats.org/officeDocument/2006/relationships/image" Target="../media/image2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29F342E-1CC6-499F-A579-1100305270DD}" type="doc">
      <dgm:prSet loTypeId="urn:microsoft.com/office/officeart/2005/8/layout/vList3" loCatId="list" qsTypeId="urn:microsoft.com/office/officeart/2005/8/quickstyle/simple1" qsCatId="simple" csTypeId="urn:microsoft.com/office/officeart/2005/8/colors/accent5_1" csCatId="accent5" phldr="1"/>
      <dgm:spPr/>
    </dgm:pt>
    <dgm:pt modelId="{0C408C8B-8158-4C25-BF4F-699DD46D03E6}">
      <dgm:prSet phldrT="[Texto]"/>
      <dgm:spPr/>
      <dgm:t>
        <a:bodyPr/>
        <a:lstStyle/>
        <a:p>
          <a:r>
            <a:rPr lang="es-ES" dirty="0"/>
            <a:t>Calor</a:t>
          </a:r>
        </a:p>
      </dgm:t>
    </dgm:pt>
    <dgm:pt modelId="{95B1EF9F-BCE9-4A05-8E4A-E80EF46EBFE8}" type="parTrans" cxnId="{7A122168-F076-4F53-9857-6C8BF0244793}">
      <dgm:prSet/>
      <dgm:spPr/>
      <dgm:t>
        <a:bodyPr/>
        <a:lstStyle/>
        <a:p>
          <a:endParaRPr lang="es-ES"/>
        </a:p>
      </dgm:t>
    </dgm:pt>
    <dgm:pt modelId="{70E004D5-4816-4BB3-AABA-2EF5C5C0E95A}" type="sibTrans" cxnId="{7A122168-F076-4F53-9857-6C8BF0244793}">
      <dgm:prSet/>
      <dgm:spPr/>
      <dgm:t>
        <a:bodyPr/>
        <a:lstStyle/>
        <a:p>
          <a:endParaRPr lang="es-ES"/>
        </a:p>
      </dgm:t>
    </dgm:pt>
    <dgm:pt modelId="{EFD17ECE-8E9D-479A-AE32-A235201B2E71}">
      <dgm:prSet phldrT="[Texto]"/>
      <dgm:spPr/>
      <dgm:t>
        <a:bodyPr/>
        <a:lstStyle/>
        <a:p>
          <a:r>
            <a:rPr lang="es-ES" dirty="0"/>
            <a:t>Humedad</a:t>
          </a:r>
        </a:p>
      </dgm:t>
    </dgm:pt>
    <dgm:pt modelId="{50BAFD4A-8C97-4305-9DBB-E7411813B9CF}" type="parTrans" cxnId="{5B64F99A-FDE7-44E3-97E2-6D074646285D}">
      <dgm:prSet/>
      <dgm:spPr/>
      <dgm:t>
        <a:bodyPr/>
        <a:lstStyle/>
        <a:p>
          <a:endParaRPr lang="es-ES"/>
        </a:p>
      </dgm:t>
    </dgm:pt>
    <dgm:pt modelId="{64615F4D-D08F-4347-9880-745AD40AD43C}" type="sibTrans" cxnId="{5B64F99A-FDE7-44E3-97E2-6D074646285D}">
      <dgm:prSet/>
      <dgm:spPr/>
      <dgm:t>
        <a:bodyPr/>
        <a:lstStyle/>
        <a:p>
          <a:endParaRPr lang="es-ES"/>
        </a:p>
      </dgm:t>
    </dgm:pt>
    <dgm:pt modelId="{C446C7B9-57D9-46A9-B5B3-3C8468813609}">
      <dgm:prSet phldrT="[Texto]"/>
      <dgm:spPr/>
      <dgm:t>
        <a:bodyPr/>
        <a:lstStyle/>
        <a:p>
          <a:r>
            <a:rPr lang="es-ES" dirty="0"/>
            <a:t>Contacto</a:t>
          </a:r>
        </a:p>
      </dgm:t>
    </dgm:pt>
    <dgm:pt modelId="{7827728D-B832-4AE7-9F5D-27FB05A98E60}" type="parTrans" cxnId="{F1203E2F-0FD0-4E02-BE82-1A258A1F1CF1}">
      <dgm:prSet/>
      <dgm:spPr/>
      <dgm:t>
        <a:bodyPr/>
        <a:lstStyle/>
        <a:p>
          <a:endParaRPr lang="es-ES"/>
        </a:p>
      </dgm:t>
    </dgm:pt>
    <dgm:pt modelId="{C981DC78-9472-47D0-82D6-7B45DAE0713E}" type="sibTrans" cxnId="{F1203E2F-0FD0-4E02-BE82-1A258A1F1CF1}">
      <dgm:prSet/>
      <dgm:spPr/>
      <dgm:t>
        <a:bodyPr/>
        <a:lstStyle/>
        <a:p>
          <a:endParaRPr lang="es-ES"/>
        </a:p>
      </dgm:t>
    </dgm:pt>
    <dgm:pt modelId="{E1F9D25C-3065-45EA-8255-870FDDBBDF06}">
      <dgm:prSet phldrT="[Texto]"/>
      <dgm:spPr/>
      <dgm:t>
        <a:bodyPr/>
        <a:lstStyle/>
        <a:p>
          <a:r>
            <a:rPr lang="es-ES" dirty="0"/>
            <a:t>Luz</a:t>
          </a:r>
        </a:p>
      </dgm:t>
    </dgm:pt>
    <dgm:pt modelId="{4DDE3626-A551-4C67-809F-83545295A16A}" type="parTrans" cxnId="{907137A2-7E99-41A6-812C-BF14FB13F76B}">
      <dgm:prSet/>
      <dgm:spPr/>
      <dgm:t>
        <a:bodyPr/>
        <a:lstStyle/>
        <a:p>
          <a:endParaRPr lang="es-ES"/>
        </a:p>
      </dgm:t>
    </dgm:pt>
    <dgm:pt modelId="{824CA328-774D-4BCF-A875-C9356D53E3AB}" type="sibTrans" cxnId="{907137A2-7E99-41A6-812C-BF14FB13F76B}">
      <dgm:prSet/>
      <dgm:spPr/>
      <dgm:t>
        <a:bodyPr/>
        <a:lstStyle/>
        <a:p>
          <a:endParaRPr lang="es-ES"/>
        </a:p>
      </dgm:t>
    </dgm:pt>
    <dgm:pt modelId="{C3EADADA-843B-46FB-96AB-BF8B4BBBDD4D}">
      <dgm:prSet phldrT="[Texto]"/>
      <dgm:spPr/>
      <dgm:t>
        <a:bodyPr/>
        <a:lstStyle/>
        <a:p>
          <a:r>
            <a:rPr lang="es-ES" dirty="0"/>
            <a:t>Distancia </a:t>
          </a:r>
        </a:p>
      </dgm:t>
    </dgm:pt>
    <dgm:pt modelId="{48A94DD0-AF47-43B1-9AAD-3DEFBE1E8056}" type="parTrans" cxnId="{AC6908D8-B2BC-4B96-B276-5D568EB1996F}">
      <dgm:prSet/>
      <dgm:spPr/>
      <dgm:t>
        <a:bodyPr/>
        <a:lstStyle/>
        <a:p>
          <a:endParaRPr lang="es-ES"/>
        </a:p>
      </dgm:t>
    </dgm:pt>
    <dgm:pt modelId="{62038D0D-6CC8-4A9D-8B70-DC9CF948E420}" type="sibTrans" cxnId="{AC6908D8-B2BC-4B96-B276-5D568EB1996F}">
      <dgm:prSet/>
      <dgm:spPr/>
      <dgm:t>
        <a:bodyPr/>
        <a:lstStyle/>
        <a:p>
          <a:endParaRPr lang="es-ES"/>
        </a:p>
      </dgm:t>
    </dgm:pt>
    <dgm:pt modelId="{79F78FB3-0EE5-4A54-B02C-73F2903218AC}" type="pres">
      <dgm:prSet presAssocID="{C29F342E-1CC6-499F-A579-1100305270DD}" presName="linearFlow" presStyleCnt="0">
        <dgm:presLayoutVars>
          <dgm:dir/>
          <dgm:resizeHandles val="exact"/>
        </dgm:presLayoutVars>
      </dgm:prSet>
      <dgm:spPr/>
    </dgm:pt>
    <dgm:pt modelId="{C942D1E0-D342-4D69-AC62-C5CF4214EBBD}" type="pres">
      <dgm:prSet presAssocID="{0C408C8B-8158-4C25-BF4F-699DD46D03E6}" presName="composite" presStyleCnt="0"/>
      <dgm:spPr/>
    </dgm:pt>
    <dgm:pt modelId="{7A8696CD-AF62-4B7C-BA30-92BEA986BAE1}" type="pres">
      <dgm:prSet presAssocID="{0C408C8B-8158-4C25-BF4F-699DD46D03E6}" presName="imgShp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B01C2E8-4404-4C59-AB9D-11CE04318AE6}" type="pres">
      <dgm:prSet presAssocID="{0C408C8B-8158-4C25-BF4F-699DD46D03E6}" presName="txShp" presStyleLbl="node1" presStyleIdx="0" presStyleCnt="5">
        <dgm:presLayoutVars>
          <dgm:bulletEnabled val="1"/>
        </dgm:presLayoutVars>
      </dgm:prSet>
      <dgm:spPr/>
    </dgm:pt>
    <dgm:pt modelId="{F13AC38F-E2FF-44F3-ABC3-2659DA470449}" type="pres">
      <dgm:prSet presAssocID="{70E004D5-4816-4BB3-AABA-2EF5C5C0E95A}" presName="spacing" presStyleCnt="0"/>
      <dgm:spPr/>
    </dgm:pt>
    <dgm:pt modelId="{826CD594-5B92-41A8-8FB7-3B3B00F839A3}" type="pres">
      <dgm:prSet presAssocID="{EFD17ECE-8E9D-479A-AE32-A235201B2E71}" presName="composite" presStyleCnt="0"/>
      <dgm:spPr/>
    </dgm:pt>
    <dgm:pt modelId="{D655996A-67E2-435B-88CD-15256E3F44AC}" type="pres">
      <dgm:prSet presAssocID="{EFD17ECE-8E9D-479A-AE32-A235201B2E71}" presName="imgShp" presStyleLbl="fgImgPlace1" presStyleIdx="1" presStyleCnt="5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0BDA071D-4780-45BF-9043-182426279E0E}" type="pres">
      <dgm:prSet presAssocID="{EFD17ECE-8E9D-479A-AE32-A235201B2E71}" presName="txShp" presStyleLbl="node1" presStyleIdx="1" presStyleCnt="5">
        <dgm:presLayoutVars>
          <dgm:bulletEnabled val="1"/>
        </dgm:presLayoutVars>
      </dgm:prSet>
      <dgm:spPr/>
    </dgm:pt>
    <dgm:pt modelId="{581D36F1-16CD-405C-8D51-0F28AD8572D9}" type="pres">
      <dgm:prSet presAssocID="{64615F4D-D08F-4347-9880-745AD40AD43C}" presName="spacing" presStyleCnt="0"/>
      <dgm:spPr/>
    </dgm:pt>
    <dgm:pt modelId="{28D5466E-B7B1-44BD-9D26-6428DAF262F6}" type="pres">
      <dgm:prSet presAssocID="{C446C7B9-57D9-46A9-B5B3-3C8468813609}" presName="composite" presStyleCnt="0"/>
      <dgm:spPr/>
    </dgm:pt>
    <dgm:pt modelId="{E49B280D-7D40-4891-BA1A-F7F3CD141957}" type="pres">
      <dgm:prSet presAssocID="{C446C7B9-57D9-46A9-B5B3-3C8468813609}" presName="imgShp" presStyleLbl="fgImgPlace1" presStyleIdx="2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</dgm:spPr>
    </dgm:pt>
    <dgm:pt modelId="{840DF080-C1F8-466F-AC0B-36E781E29DAB}" type="pres">
      <dgm:prSet presAssocID="{C446C7B9-57D9-46A9-B5B3-3C8468813609}" presName="txShp" presStyleLbl="node1" presStyleIdx="2" presStyleCnt="5">
        <dgm:presLayoutVars>
          <dgm:bulletEnabled val="1"/>
        </dgm:presLayoutVars>
      </dgm:prSet>
      <dgm:spPr/>
    </dgm:pt>
    <dgm:pt modelId="{BA7013F2-0AC6-471C-A698-21562425C681}" type="pres">
      <dgm:prSet presAssocID="{C981DC78-9472-47D0-82D6-7B45DAE0713E}" presName="spacing" presStyleCnt="0"/>
      <dgm:spPr/>
    </dgm:pt>
    <dgm:pt modelId="{DAC10C39-3634-4E38-9557-0EA7363D73B9}" type="pres">
      <dgm:prSet presAssocID="{E1F9D25C-3065-45EA-8255-870FDDBBDF06}" presName="composite" presStyleCnt="0"/>
      <dgm:spPr/>
    </dgm:pt>
    <dgm:pt modelId="{41CFF7AB-FECD-4E03-82C5-9421D1EBF983}" type="pres">
      <dgm:prSet presAssocID="{E1F9D25C-3065-45EA-8255-870FDDBBDF06}" presName="imgShp" presStyleLbl="fgImgPlace1" presStyleIdx="3" presStyleCnt="5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1000" r="-21000"/>
          </a:stretch>
        </a:blipFill>
      </dgm:spPr>
    </dgm:pt>
    <dgm:pt modelId="{BE34C8BE-CFD9-47A2-B148-812C09A74F14}" type="pres">
      <dgm:prSet presAssocID="{E1F9D25C-3065-45EA-8255-870FDDBBDF06}" presName="txShp" presStyleLbl="node1" presStyleIdx="3" presStyleCnt="5">
        <dgm:presLayoutVars>
          <dgm:bulletEnabled val="1"/>
        </dgm:presLayoutVars>
      </dgm:prSet>
      <dgm:spPr/>
    </dgm:pt>
    <dgm:pt modelId="{FDCF9BDC-570E-4343-B9B2-64AFBF75CD41}" type="pres">
      <dgm:prSet presAssocID="{824CA328-774D-4BCF-A875-C9356D53E3AB}" presName="spacing" presStyleCnt="0"/>
      <dgm:spPr/>
    </dgm:pt>
    <dgm:pt modelId="{49C9845B-6F84-4DFD-9C56-2081940E2D8F}" type="pres">
      <dgm:prSet presAssocID="{C3EADADA-843B-46FB-96AB-BF8B4BBBDD4D}" presName="composite" presStyleCnt="0"/>
      <dgm:spPr/>
    </dgm:pt>
    <dgm:pt modelId="{8224ED83-81BF-46DD-A649-199AFC75F17E}" type="pres">
      <dgm:prSet presAssocID="{C3EADADA-843B-46FB-96AB-BF8B4BBBDD4D}" presName="imgShp" presStyleLbl="fgImgPlace1" presStyleIdx="4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090B4208-EB6F-43E7-80C7-ECECF3C13321}" type="pres">
      <dgm:prSet presAssocID="{C3EADADA-843B-46FB-96AB-BF8B4BBBDD4D}" presName="txShp" presStyleLbl="node1" presStyleIdx="4" presStyleCnt="5">
        <dgm:presLayoutVars>
          <dgm:bulletEnabled val="1"/>
        </dgm:presLayoutVars>
      </dgm:prSet>
      <dgm:spPr/>
    </dgm:pt>
  </dgm:ptLst>
  <dgm:cxnLst>
    <dgm:cxn modelId="{49139709-8B42-414D-AF5E-F0C3E5F87181}" type="presOf" srcId="{C3EADADA-843B-46FB-96AB-BF8B4BBBDD4D}" destId="{090B4208-EB6F-43E7-80C7-ECECF3C13321}" srcOrd="0" destOrd="0" presId="urn:microsoft.com/office/officeart/2005/8/layout/vList3"/>
    <dgm:cxn modelId="{41A9E026-5A32-4F1B-A8E4-C8DC4BCA4137}" type="presOf" srcId="{C29F342E-1CC6-499F-A579-1100305270DD}" destId="{79F78FB3-0EE5-4A54-B02C-73F2903218AC}" srcOrd="0" destOrd="0" presId="urn:microsoft.com/office/officeart/2005/8/layout/vList3"/>
    <dgm:cxn modelId="{F1203E2F-0FD0-4E02-BE82-1A258A1F1CF1}" srcId="{C29F342E-1CC6-499F-A579-1100305270DD}" destId="{C446C7B9-57D9-46A9-B5B3-3C8468813609}" srcOrd="2" destOrd="0" parTransId="{7827728D-B832-4AE7-9F5D-27FB05A98E60}" sibTransId="{C981DC78-9472-47D0-82D6-7B45DAE0713E}"/>
    <dgm:cxn modelId="{1660E642-AC83-4A52-B44A-0ADAE53C569B}" type="presOf" srcId="{C446C7B9-57D9-46A9-B5B3-3C8468813609}" destId="{840DF080-C1F8-466F-AC0B-36E781E29DAB}" srcOrd="0" destOrd="0" presId="urn:microsoft.com/office/officeart/2005/8/layout/vList3"/>
    <dgm:cxn modelId="{7A122168-F076-4F53-9857-6C8BF0244793}" srcId="{C29F342E-1CC6-499F-A579-1100305270DD}" destId="{0C408C8B-8158-4C25-BF4F-699DD46D03E6}" srcOrd="0" destOrd="0" parTransId="{95B1EF9F-BCE9-4A05-8E4A-E80EF46EBFE8}" sibTransId="{70E004D5-4816-4BB3-AABA-2EF5C5C0E95A}"/>
    <dgm:cxn modelId="{D78EF871-5118-4CEC-82DB-CB5B8A6CC1BA}" type="presOf" srcId="{0C408C8B-8158-4C25-BF4F-699DD46D03E6}" destId="{EB01C2E8-4404-4C59-AB9D-11CE04318AE6}" srcOrd="0" destOrd="0" presId="urn:microsoft.com/office/officeart/2005/8/layout/vList3"/>
    <dgm:cxn modelId="{7886F47F-DCC4-4034-8C7C-4E501A30E9D5}" type="presOf" srcId="{EFD17ECE-8E9D-479A-AE32-A235201B2E71}" destId="{0BDA071D-4780-45BF-9043-182426279E0E}" srcOrd="0" destOrd="0" presId="urn:microsoft.com/office/officeart/2005/8/layout/vList3"/>
    <dgm:cxn modelId="{5B64F99A-FDE7-44E3-97E2-6D074646285D}" srcId="{C29F342E-1CC6-499F-A579-1100305270DD}" destId="{EFD17ECE-8E9D-479A-AE32-A235201B2E71}" srcOrd="1" destOrd="0" parTransId="{50BAFD4A-8C97-4305-9DBB-E7411813B9CF}" sibTransId="{64615F4D-D08F-4347-9880-745AD40AD43C}"/>
    <dgm:cxn modelId="{907137A2-7E99-41A6-812C-BF14FB13F76B}" srcId="{C29F342E-1CC6-499F-A579-1100305270DD}" destId="{E1F9D25C-3065-45EA-8255-870FDDBBDF06}" srcOrd="3" destOrd="0" parTransId="{4DDE3626-A551-4C67-809F-83545295A16A}" sibTransId="{824CA328-774D-4BCF-A875-C9356D53E3AB}"/>
    <dgm:cxn modelId="{AC6908D8-B2BC-4B96-B276-5D568EB1996F}" srcId="{C29F342E-1CC6-499F-A579-1100305270DD}" destId="{C3EADADA-843B-46FB-96AB-BF8B4BBBDD4D}" srcOrd="4" destOrd="0" parTransId="{48A94DD0-AF47-43B1-9AAD-3DEFBE1E8056}" sibTransId="{62038D0D-6CC8-4A9D-8B70-DC9CF948E420}"/>
    <dgm:cxn modelId="{2076F6EE-9C25-4C21-BC59-D8A6285D63BD}" type="presOf" srcId="{E1F9D25C-3065-45EA-8255-870FDDBBDF06}" destId="{BE34C8BE-CFD9-47A2-B148-812C09A74F14}" srcOrd="0" destOrd="0" presId="urn:microsoft.com/office/officeart/2005/8/layout/vList3"/>
    <dgm:cxn modelId="{4CA204A2-C229-49AA-8266-9970BE9A3503}" type="presParOf" srcId="{79F78FB3-0EE5-4A54-B02C-73F2903218AC}" destId="{C942D1E0-D342-4D69-AC62-C5CF4214EBBD}" srcOrd="0" destOrd="0" presId="urn:microsoft.com/office/officeart/2005/8/layout/vList3"/>
    <dgm:cxn modelId="{AAC202F6-120B-40E5-8946-8AC98B20DFCD}" type="presParOf" srcId="{C942D1E0-D342-4D69-AC62-C5CF4214EBBD}" destId="{7A8696CD-AF62-4B7C-BA30-92BEA986BAE1}" srcOrd="0" destOrd="0" presId="urn:microsoft.com/office/officeart/2005/8/layout/vList3"/>
    <dgm:cxn modelId="{8423C4A9-CB2E-4F94-9EC5-8B1D1D2591AE}" type="presParOf" srcId="{C942D1E0-D342-4D69-AC62-C5CF4214EBBD}" destId="{EB01C2E8-4404-4C59-AB9D-11CE04318AE6}" srcOrd="1" destOrd="0" presId="urn:microsoft.com/office/officeart/2005/8/layout/vList3"/>
    <dgm:cxn modelId="{922BF993-8179-4041-A238-B7BF49FAC161}" type="presParOf" srcId="{79F78FB3-0EE5-4A54-B02C-73F2903218AC}" destId="{F13AC38F-E2FF-44F3-ABC3-2659DA470449}" srcOrd="1" destOrd="0" presId="urn:microsoft.com/office/officeart/2005/8/layout/vList3"/>
    <dgm:cxn modelId="{1A9CB8E8-D7F3-4905-B77D-CBFD1F38BC37}" type="presParOf" srcId="{79F78FB3-0EE5-4A54-B02C-73F2903218AC}" destId="{826CD594-5B92-41A8-8FB7-3B3B00F839A3}" srcOrd="2" destOrd="0" presId="urn:microsoft.com/office/officeart/2005/8/layout/vList3"/>
    <dgm:cxn modelId="{A291C00B-46C8-4D2F-9D4E-A9F791BE54AB}" type="presParOf" srcId="{826CD594-5B92-41A8-8FB7-3B3B00F839A3}" destId="{D655996A-67E2-435B-88CD-15256E3F44AC}" srcOrd="0" destOrd="0" presId="urn:microsoft.com/office/officeart/2005/8/layout/vList3"/>
    <dgm:cxn modelId="{D6C4A15F-3DA9-4F23-B730-A561DD158D99}" type="presParOf" srcId="{826CD594-5B92-41A8-8FB7-3B3B00F839A3}" destId="{0BDA071D-4780-45BF-9043-182426279E0E}" srcOrd="1" destOrd="0" presId="urn:microsoft.com/office/officeart/2005/8/layout/vList3"/>
    <dgm:cxn modelId="{6C86B1C9-3176-4AE3-8EB1-84DEA75FEE2F}" type="presParOf" srcId="{79F78FB3-0EE5-4A54-B02C-73F2903218AC}" destId="{581D36F1-16CD-405C-8D51-0F28AD8572D9}" srcOrd="3" destOrd="0" presId="urn:microsoft.com/office/officeart/2005/8/layout/vList3"/>
    <dgm:cxn modelId="{5BCEBB00-596D-4AC1-87DF-AAC2AB93F156}" type="presParOf" srcId="{79F78FB3-0EE5-4A54-B02C-73F2903218AC}" destId="{28D5466E-B7B1-44BD-9D26-6428DAF262F6}" srcOrd="4" destOrd="0" presId="urn:microsoft.com/office/officeart/2005/8/layout/vList3"/>
    <dgm:cxn modelId="{5C28EA4B-DFB0-46D6-9895-C88F4B687841}" type="presParOf" srcId="{28D5466E-B7B1-44BD-9D26-6428DAF262F6}" destId="{E49B280D-7D40-4891-BA1A-F7F3CD141957}" srcOrd="0" destOrd="0" presId="urn:microsoft.com/office/officeart/2005/8/layout/vList3"/>
    <dgm:cxn modelId="{923EF3D6-F9FF-4E07-B82B-35D62F88CE70}" type="presParOf" srcId="{28D5466E-B7B1-44BD-9D26-6428DAF262F6}" destId="{840DF080-C1F8-466F-AC0B-36E781E29DAB}" srcOrd="1" destOrd="0" presId="urn:microsoft.com/office/officeart/2005/8/layout/vList3"/>
    <dgm:cxn modelId="{6A383F2C-C7FD-412E-AA77-83C858DE606F}" type="presParOf" srcId="{79F78FB3-0EE5-4A54-B02C-73F2903218AC}" destId="{BA7013F2-0AC6-471C-A698-21562425C681}" srcOrd="5" destOrd="0" presId="urn:microsoft.com/office/officeart/2005/8/layout/vList3"/>
    <dgm:cxn modelId="{2AB60FC4-DD89-4FC6-9799-3965C9D6E0F3}" type="presParOf" srcId="{79F78FB3-0EE5-4A54-B02C-73F2903218AC}" destId="{DAC10C39-3634-4E38-9557-0EA7363D73B9}" srcOrd="6" destOrd="0" presId="urn:microsoft.com/office/officeart/2005/8/layout/vList3"/>
    <dgm:cxn modelId="{301B0FE4-FD0C-4394-B5D8-A3912978D37A}" type="presParOf" srcId="{DAC10C39-3634-4E38-9557-0EA7363D73B9}" destId="{41CFF7AB-FECD-4E03-82C5-9421D1EBF983}" srcOrd="0" destOrd="0" presId="urn:microsoft.com/office/officeart/2005/8/layout/vList3"/>
    <dgm:cxn modelId="{79BA1AEC-DFFC-4B01-AB74-9FD488168399}" type="presParOf" srcId="{DAC10C39-3634-4E38-9557-0EA7363D73B9}" destId="{BE34C8BE-CFD9-47A2-B148-812C09A74F14}" srcOrd="1" destOrd="0" presId="urn:microsoft.com/office/officeart/2005/8/layout/vList3"/>
    <dgm:cxn modelId="{752FF7BA-4C8F-46E5-924C-56EC77F331BC}" type="presParOf" srcId="{79F78FB3-0EE5-4A54-B02C-73F2903218AC}" destId="{FDCF9BDC-570E-4343-B9B2-64AFBF75CD41}" srcOrd="7" destOrd="0" presId="urn:microsoft.com/office/officeart/2005/8/layout/vList3"/>
    <dgm:cxn modelId="{34E52A57-8674-4342-8D5D-B53AA99217FC}" type="presParOf" srcId="{79F78FB3-0EE5-4A54-B02C-73F2903218AC}" destId="{49C9845B-6F84-4DFD-9C56-2081940E2D8F}" srcOrd="8" destOrd="0" presId="urn:microsoft.com/office/officeart/2005/8/layout/vList3"/>
    <dgm:cxn modelId="{5E1FC4A7-F808-4F49-AFAE-82FD86A8C8CD}" type="presParOf" srcId="{49C9845B-6F84-4DFD-9C56-2081940E2D8F}" destId="{8224ED83-81BF-46DD-A649-199AFC75F17E}" srcOrd="0" destOrd="0" presId="urn:microsoft.com/office/officeart/2005/8/layout/vList3"/>
    <dgm:cxn modelId="{32CEC2BF-E4EC-4D7C-8B90-62E9D8422D46}" type="presParOf" srcId="{49C9845B-6F84-4DFD-9C56-2081940E2D8F}" destId="{090B4208-EB6F-43E7-80C7-ECECF3C1332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29F342E-1CC6-499F-A579-1100305270DD}" type="doc">
      <dgm:prSet loTypeId="urn:microsoft.com/office/officeart/2005/8/layout/vList3" loCatId="list" qsTypeId="urn:microsoft.com/office/officeart/2005/8/quickstyle/simple1" qsCatId="simple" csTypeId="urn:microsoft.com/office/officeart/2005/8/colors/accent5_1" csCatId="accent5" phldr="1"/>
      <dgm:spPr/>
    </dgm:pt>
    <dgm:pt modelId="{0C408C8B-8158-4C25-BF4F-699DD46D03E6}">
      <dgm:prSet phldrT="[Texto]"/>
      <dgm:spPr/>
      <dgm:t>
        <a:bodyPr/>
        <a:lstStyle/>
        <a:p>
          <a:r>
            <a:rPr lang="es-ES" dirty="0"/>
            <a:t>Movimiento</a:t>
          </a:r>
        </a:p>
      </dgm:t>
    </dgm:pt>
    <dgm:pt modelId="{95B1EF9F-BCE9-4A05-8E4A-E80EF46EBFE8}" type="parTrans" cxnId="{7A122168-F076-4F53-9857-6C8BF0244793}">
      <dgm:prSet/>
      <dgm:spPr/>
      <dgm:t>
        <a:bodyPr/>
        <a:lstStyle/>
        <a:p>
          <a:endParaRPr lang="es-ES"/>
        </a:p>
      </dgm:t>
    </dgm:pt>
    <dgm:pt modelId="{70E004D5-4816-4BB3-AABA-2EF5C5C0E95A}" type="sibTrans" cxnId="{7A122168-F076-4F53-9857-6C8BF0244793}">
      <dgm:prSet/>
      <dgm:spPr/>
      <dgm:t>
        <a:bodyPr/>
        <a:lstStyle/>
        <a:p>
          <a:endParaRPr lang="es-ES"/>
        </a:p>
      </dgm:t>
    </dgm:pt>
    <dgm:pt modelId="{EFD17ECE-8E9D-479A-AE32-A235201B2E71}">
      <dgm:prSet phldrT="[Texto]"/>
      <dgm:spPr/>
      <dgm:t>
        <a:bodyPr/>
        <a:lstStyle/>
        <a:p>
          <a:r>
            <a:rPr lang="es-ES" dirty="0"/>
            <a:t>Luz</a:t>
          </a:r>
        </a:p>
      </dgm:t>
    </dgm:pt>
    <dgm:pt modelId="{50BAFD4A-8C97-4305-9DBB-E7411813B9CF}" type="parTrans" cxnId="{5B64F99A-FDE7-44E3-97E2-6D074646285D}">
      <dgm:prSet/>
      <dgm:spPr/>
      <dgm:t>
        <a:bodyPr/>
        <a:lstStyle/>
        <a:p>
          <a:endParaRPr lang="es-ES"/>
        </a:p>
      </dgm:t>
    </dgm:pt>
    <dgm:pt modelId="{64615F4D-D08F-4347-9880-745AD40AD43C}" type="sibTrans" cxnId="{5B64F99A-FDE7-44E3-97E2-6D074646285D}">
      <dgm:prSet/>
      <dgm:spPr/>
      <dgm:t>
        <a:bodyPr/>
        <a:lstStyle/>
        <a:p>
          <a:endParaRPr lang="es-ES"/>
        </a:p>
      </dgm:t>
    </dgm:pt>
    <dgm:pt modelId="{C446C7B9-57D9-46A9-B5B3-3C8468813609}">
      <dgm:prSet phldrT="[Texto]"/>
      <dgm:spPr/>
      <dgm:t>
        <a:bodyPr/>
        <a:lstStyle/>
        <a:p>
          <a:r>
            <a:rPr lang="es-ES" dirty="0"/>
            <a:t>Sonido </a:t>
          </a:r>
        </a:p>
      </dgm:t>
    </dgm:pt>
    <dgm:pt modelId="{7827728D-B832-4AE7-9F5D-27FB05A98E60}" type="parTrans" cxnId="{F1203E2F-0FD0-4E02-BE82-1A258A1F1CF1}">
      <dgm:prSet/>
      <dgm:spPr/>
      <dgm:t>
        <a:bodyPr/>
        <a:lstStyle/>
        <a:p>
          <a:endParaRPr lang="es-ES"/>
        </a:p>
      </dgm:t>
    </dgm:pt>
    <dgm:pt modelId="{C981DC78-9472-47D0-82D6-7B45DAE0713E}" type="sibTrans" cxnId="{F1203E2F-0FD0-4E02-BE82-1A258A1F1CF1}">
      <dgm:prSet/>
      <dgm:spPr/>
      <dgm:t>
        <a:bodyPr/>
        <a:lstStyle/>
        <a:p>
          <a:endParaRPr lang="es-ES"/>
        </a:p>
      </dgm:t>
    </dgm:pt>
    <dgm:pt modelId="{C3EADADA-843B-46FB-96AB-BF8B4BBBDD4D}">
      <dgm:prSet phldrT="[Texto]"/>
      <dgm:spPr/>
      <dgm:t>
        <a:bodyPr/>
        <a:lstStyle/>
        <a:p>
          <a:r>
            <a:rPr lang="es-ES" dirty="0"/>
            <a:t>Rotación </a:t>
          </a:r>
        </a:p>
      </dgm:t>
    </dgm:pt>
    <dgm:pt modelId="{48A94DD0-AF47-43B1-9AAD-3DEFBE1E8056}" type="parTrans" cxnId="{AC6908D8-B2BC-4B96-B276-5D568EB1996F}">
      <dgm:prSet/>
      <dgm:spPr/>
      <dgm:t>
        <a:bodyPr/>
        <a:lstStyle/>
        <a:p>
          <a:endParaRPr lang="es-ES"/>
        </a:p>
      </dgm:t>
    </dgm:pt>
    <dgm:pt modelId="{62038D0D-6CC8-4A9D-8B70-DC9CF948E420}" type="sibTrans" cxnId="{AC6908D8-B2BC-4B96-B276-5D568EB1996F}">
      <dgm:prSet/>
      <dgm:spPr/>
      <dgm:t>
        <a:bodyPr/>
        <a:lstStyle/>
        <a:p>
          <a:endParaRPr lang="es-ES"/>
        </a:p>
      </dgm:t>
    </dgm:pt>
    <dgm:pt modelId="{79F78FB3-0EE5-4A54-B02C-73F2903218AC}" type="pres">
      <dgm:prSet presAssocID="{C29F342E-1CC6-499F-A579-1100305270DD}" presName="linearFlow" presStyleCnt="0">
        <dgm:presLayoutVars>
          <dgm:dir/>
          <dgm:resizeHandles val="exact"/>
        </dgm:presLayoutVars>
      </dgm:prSet>
      <dgm:spPr/>
    </dgm:pt>
    <dgm:pt modelId="{C942D1E0-D342-4D69-AC62-C5CF4214EBBD}" type="pres">
      <dgm:prSet presAssocID="{0C408C8B-8158-4C25-BF4F-699DD46D03E6}" presName="composite" presStyleCnt="0"/>
      <dgm:spPr/>
    </dgm:pt>
    <dgm:pt modelId="{7A8696CD-AF62-4B7C-BA30-92BEA986BAE1}" type="pres">
      <dgm:prSet presAssocID="{0C408C8B-8158-4C25-BF4F-699DD46D03E6}" presName="imgShp" presStyleLbl="fgImgPlac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9000" r="-29000"/>
          </a:stretch>
        </a:blipFill>
      </dgm:spPr>
    </dgm:pt>
    <dgm:pt modelId="{EB01C2E8-4404-4C59-AB9D-11CE04318AE6}" type="pres">
      <dgm:prSet presAssocID="{0C408C8B-8158-4C25-BF4F-699DD46D03E6}" presName="txShp" presStyleLbl="node1" presStyleIdx="0" presStyleCnt="4">
        <dgm:presLayoutVars>
          <dgm:bulletEnabled val="1"/>
        </dgm:presLayoutVars>
      </dgm:prSet>
      <dgm:spPr/>
    </dgm:pt>
    <dgm:pt modelId="{F13AC38F-E2FF-44F3-ABC3-2659DA470449}" type="pres">
      <dgm:prSet presAssocID="{70E004D5-4816-4BB3-AABA-2EF5C5C0E95A}" presName="spacing" presStyleCnt="0"/>
      <dgm:spPr/>
    </dgm:pt>
    <dgm:pt modelId="{826CD594-5B92-41A8-8FB7-3B3B00F839A3}" type="pres">
      <dgm:prSet presAssocID="{EFD17ECE-8E9D-479A-AE32-A235201B2E71}" presName="composite" presStyleCnt="0"/>
      <dgm:spPr/>
    </dgm:pt>
    <dgm:pt modelId="{D655996A-67E2-435B-88CD-15256E3F44AC}" type="pres">
      <dgm:prSet presAssocID="{EFD17ECE-8E9D-479A-AE32-A235201B2E71}" presName="imgShp" presStyleLbl="fgImgPlace1" presStyleIdx="1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000" b="-3000"/>
          </a:stretch>
        </a:blipFill>
      </dgm:spPr>
    </dgm:pt>
    <dgm:pt modelId="{0BDA071D-4780-45BF-9043-182426279E0E}" type="pres">
      <dgm:prSet presAssocID="{EFD17ECE-8E9D-479A-AE32-A235201B2E71}" presName="txShp" presStyleLbl="node1" presStyleIdx="1" presStyleCnt="4">
        <dgm:presLayoutVars>
          <dgm:bulletEnabled val="1"/>
        </dgm:presLayoutVars>
      </dgm:prSet>
      <dgm:spPr/>
    </dgm:pt>
    <dgm:pt modelId="{581D36F1-16CD-405C-8D51-0F28AD8572D9}" type="pres">
      <dgm:prSet presAssocID="{64615F4D-D08F-4347-9880-745AD40AD43C}" presName="spacing" presStyleCnt="0"/>
      <dgm:spPr/>
    </dgm:pt>
    <dgm:pt modelId="{28D5466E-B7B1-44BD-9D26-6428DAF262F6}" type="pres">
      <dgm:prSet presAssocID="{C446C7B9-57D9-46A9-B5B3-3C8468813609}" presName="composite" presStyleCnt="0"/>
      <dgm:spPr/>
    </dgm:pt>
    <dgm:pt modelId="{E49B280D-7D40-4891-BA1A-F7F3CD141957}" type="pres">
      <dgm:prSet presAssocID="{C446C7B9-57D9-46A9-B5B3-3C8468813609}" presName="imgShp" presStyleLbl="fgImgPlace1" presStyleIdx="2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840DF080-C1F8-466F-AC0B-36E781E29DAB}" type="pres">
      <dgm:prSet presAssocID="{C446C7B9-57D9-46A9-B5B3-3C8468813609}" presName="txShp" presStyleLbl="node1" presStyleIdx="2" presStyleCnt="4">
        <dgm:presLayoutVars>
          <dgm:bulletEnabled val="1"/>
        </dgm:presLayoutVars>
      </dgm:prSet>
      <dgm:spPr/>
    </dgm:pt>
    <dgm:pt modelId="{BA7013F2-0AC6-471C-A698-21562425C681}" type="pres">
      <dgm:prSet presAssocID="{C981DC78-9472-47D0-82D6-7B45DAE0713E}" presName="spacing" presStyleCnt="0"/>
      <dgm:spPr/>
    </dgm:pt>
    <dgm:pt modelId="{49C9845B-6F84-4DFD-9C56-2081940E2D8F}" type="pres">
      <dgm:prSet presAssocID="{C3EADADA-843B-46FB-96AB-BF8B4BBBDD4D}" presName="composite" presStyleCnt="0"/>
      <dgm:spPr/>
    </dgm:pt>
    <dgm:pt modelId="{8224ED83-81BF-46DD-A649-199AFC75F17E}" type="pres">
      <dgm:prSet presAssocID="{C3EADADA-843B-46FB-96AB-BF8B4BBBDD4D}" presName="imgShp" presStyleLbl="fgImgPlace1" presStyleIdx="3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090B4208-EB6F-43E7-80C7-ECECF3C13321}" type="pres">
      <dgm:prSet presAssocID="{C3EADADA-843B-46FB-96AB-BF8B4BBBDD4D}" presName="txShp" presStyleLbl="node1" presStyleIdx="3" presStyleCnt="4">
        <dgm:presLayoutVars>
          <dgm:bulletEnabled val="1"/>
        </dgm:presLayoutVars>
      </dgm:prSet>
      <dgm:spPr/>
    </dgm:pt>
  </dgm:ptLst>
  <dgm:cxnLst>
    <dgm:cxn modelId="{49139709-8B42-414D-AF5E-F0C3E5F87181}" type="presOf" srcId="{C3EADADA-843B-46FB-96AB-BF8B4BBBDD4D}" destId="{090B4208-EB6F-43E7-80C7-ECECF3C13321}" srcOrd="0" destOrd="0" presId="urn:microsoft.com/office/officeart/2005/8/layout/vList3"/>
    <dgm:cxn modelId="{41A9E026-5A32-4F1B-A8E4-C8DC4BCA4137}" type="presOf" srcId="{C29F342E-1CC6-499F-A579-1100305270DD}" destId="{79F78FB3-0EE5-4A54-B02C-73F2903218AC}" srcOrd="0" destOrd="0" presId="urn:microsoft.com/office/officeart/2005/8/layout/vList3"/>
    <dgm:cxn modelId="{F1203E2F-0FD0-4E02-BE82-1A258A1F1CF1}" srcId="{C29F342E-1CC6-499F-A579-1100305270DD}" destId="{C446C7B9-57D9-46A9-B5B3-3C8468813609}" srcOrd="2" destOrd="0" parTransId="{7827728D-B832-4AE7-9F5D-27FB05A98E60}" sibTransId="{C981DC78-9472-47D0-82D6-7B45DAE0713E}"/>
    <dgm:cxn modelId="{1660E642-AC83-4A52-B44A-0ADAE53C569B}" type="presOf" srcId="{C446C7B9-57D9-46A9-B5B3-3C8468813609}" destId="{840DF080-C1F8-466F-AC0B-36E781E29DAB}" srcOrd="0" destOrd="0" presId="urn:microsoft.com/office/officeart/2005/8/layout/vList3"/>
    <dgm:cxn modelId="{7A122168-F076-4F53-9857-6C8BF0244793}" srcId="{C29F342E-1CC6-499F-A579-1100305270DD}" destId="{0C408C8B-8158-4C25-BF4F-699DD46D03E6}" srcOrd="0" destOrd="0" parTransId="{95B1EF9F-BCE9-4A05-8E4A-E80EF46EBFE8}" sibTransId="{70E004D5-4816-4BB3-AABA-2EF5C5C0E95A}"/>
    <dgm:cxn modelId="{D78EF871-5118-4CEC-82DB-CB5B8A6CC1BA}" type="presOf" srcId="{0C408C8B-8158-4C25-BF4F-699DD46D03E6}" destId="{EB01C2E8-4404-4C59-AB9D-11CE04318AE6}" srcOrd="0" destOrd="0" presId="urn:microsoft.com/office/officeart/2005/8/layout/vList3"/>
    <dgm:cxn modelId="{7886F47F-DCC4-4034-8C7C-4E501A30E9D5}" type="presOf" srcId="{EFD17ECE-8E9D-479A-AE32-A235201B2E71}" destId="{0BDA071D-4780-45BF-9043-182426279E0E}" srcOrd="0" destOrd="0" presId="urn:microsoft.com/office/officeart/2005/8/layout/vList3"/>
    <dgm:cxn modelId="{5B64F99A-FDE7-44E3-97E2-6D074646285D}" srcId="{C29F342E-1CC6-499F-A579-1100305270DD}" destId="{EFD17ECE-8E9D-479A-AE32-A235201B2E71}" srcOrd="1" destOrd="0" parTransId="{50BAFD4A-8C97-4305-9DBB-E7411813B9CF}" sibTransId="{64615F4D-D08F-4347-9880-745AD40AD43C}"/>
    <dgm:cxn modelId="{AC6908D8-B2BC-4B96-B276-5D568EB1996F}" srcId="{C29F342E-1CC6-499F-A579-1100305270DD}" destId="{C3EADADA-843B-46FB-96AB-BF8B4BBBDD4D}" srcOrd="3" destOrd="0" parTransId="{48A94DD0-AF47-43B1-9AAD-3DEFBE1E8056}" sibTransId="{62038D0D-6CC8-4A9D-8B70-DC9CF948E420}"/>
    <dgm:cxn modelId="{4CA204A2-C229-49AA-8266-9970BE9A3503}" type="presParOf" srcId="{79F78FB3-0EE5-4A54-B02C-73F2903218AC}" destId="{C942D1E0-D342-4D69-AC62-C5CF4214EBBD}" srcOrd="0" destOrd="0" presId="urn:microsoft.com/office/officeart/2005/8/layout/vList3"/>
    <dgm:cxn modelId="{AAC202F6-120B-40E5-8946-8AC98B20DFCD}" type="presParOf" srcId="{C942D1E0-D342-4D69-AC62-C5CF4214EBBD}" destId="{7A8696CD-AF62-4B7C-BA30-92BEA986BAE1}" srcOrd="0" destOrd="0" presId="urn:microsoft.com/office/officeart/2005/8/layout/vList3"/>
    <dgm:cxn modelId="{8423C4A9-CB2E-4F94-9EC5-8B1D1D2591AE}" type="presParOf" srcId="{C942D1E0-D342-4D69-AC62-C5CF4214EBBD}" destId="{EB01C2E8-4404-4C59-AB9D-11CE04318AE6}" srcOrd="1" destOrd="0" presId="urn:microsoft.com/office/officeart/2005/8/layout/vList3"/>
    <dgm:cxn modelId="{922BF993-8179-4041-A238-B7BF49FAC161}" type="presParOf" srcId="{79F78FB3-0EE5-4A54-B02C-73F2903218AC}" destId="{F13AC38F-E2FF-44F3-ABC3-2659DA470449}" srcOrd="1" destOrd="0" presId="urn:microsoft.com/office/officeart/2005/8/layout/vList3"/>
    <dgm:cxn modelId="{1A9CB8E8-D7F3-4905-B77D-CBFD1F38BC37}" type="presParOf" srcId="{79F78FB3-0EE5-4A54-B02C-73F2903218AC}" destId="{826CD594-5B92-41A8-8FB7-3B3B00F839A3}" srcOrd="2" destOrd="0" presId="urn:microsoft.com/office/officeart/2005/8/layout/vList3"/>
    <dgm:cxn modelId="{A291C00B-46C8-4D2F-9D4E-A9F791BE54AB}" type="presParOf" srcId="{826CD594-5B92-41A8-8FB7-3B3B00F839A3}" destId="{D655996A-67E2-435B-88CD-15256E3F44AC}" srcOrd="0" destOrd="0" presId="urn:microsoft.com/office/officeart/2005/8/layout/vList3"/>
    <dgm:cxn modelId="{D6C4A15F-3DA9-4F23-B730-A561DD158D99}" type="presParOf" srcId="{826CD594-5B92-41A8-8FB7-3B3B00F839A3}" destId="{0BDA071D-4780-45BF-9043-182426279E0E}" srcOrd="1" destOrd="0" presId="urn:microsoft.com/office/officeart/2005/8/layout/vList3"/>
    <dgm:cxn modelId="{6C86B1C9-3176-4AE3-8EB1-84DEA75FEE2F}" type="presParOf" srcId="{79F78FB3-0EE5-4A54-B02C-73F2903218AC}" destId="{581D36F1-16CD-405C-8D51-0F28AD8572D9}" srcOrd="3" destOrd="0" presId="urn:microsoft.com/office/officeart/2005/8/layout/vList3"/>
    <dgm:cxn modelId="{5BCEBB00-596D-4AC1-87DF-AAC2AB93F156}" type="presParOf" srcId="{79F78FB3-0EE5-4A54-B02C-73F2903218AC}" destId="{28D5466E-B7B1-44BD-9D26-6428DAF262F6}" srcOrd="4" destOrd="0" presId="urn:microsoft.com/office/officeart/2005/8/layout/vList3"/>
    <dgm:cxn modelId="{5C28EA4B-DFB0-46D6-9895-C88F4B687841}" type="presParOf" srcId="{28D5466E-B7B1-44BD-9D26-6428DAF262F6}" destId="{E49B280D-7D40-4891-BA1A-F7F3CD141957}" srcOrd="0" destOrd="0" presId="urn:microsoft.com/office/officeart/2005/8/layout/vList3"/>
    <dgm:cxn modelId="{923EF3D6-F9FF-4E07-B82B-35D62F88CE70}" type="presParOf" srcId="{28D5466E-B7B1-44BD-9D26-6428DAF262F6}" destId="{840DF080-C1F8-466F-AC0B-36E781E29DAB}" srcOrd="1" destOrd="0" presId="urn:microsoft.com/office/officeart/2005/8/layout/vList3"/>
    <dgm:cxn modelId="{6A383F2C-C7FD-412E-AA77-83C858DE606F}" type="presParOf" srcId="{79F78FB3-0EE5-4A54-B02C-73F2903218AC}" destId="{BA7013F2-0AC6-471C-A698-21562425C681}" srcOrd="5" destOrd="0" presId="urn:microsoft.com/office/officeart/2005/8/layout/vList3"/>
    <dgm:cxn modelId="{34E52A57-8674-4342-8D5D-B53AA99217FC}" type="presParOf" srcId="{79F78FB3-0EE5-4A54-B02C-73F2903218AC}" destId="{49C9845B-6F84-4DFD-9C56-2081940E2D8F}" srcOrd="6" destOrd="0" presId="urn:microsoft.com/office/officeart/2005/8/layout/vList3"/>
    <dgm:cxn modelId="{5E1FC4A7-F808-4F49-AFAE-82FD86A8C8CD}" type="presParOf" srcId="{49C9845B-6F84-4DFD-9C56-2081940E2D8F}" destId="{8224ED83-81BF-46DD-A649-199AFC75F17E}" srcOrd="0" destOrd="0" presId="urn:microsoft.com/office/officeart/2005/8/layout/vList3"/>
    <dgm:cxn modelId="{32CEC2BF-E4EC-4D7C-8B90-62E9D8422D46}" type="presParOf" srcId="{49C9845B-6F84-4DFD-9C56-2081940E2D8F}" destId="{090B4208-EB6F-43E7-80C7-ECECF3C1332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3A63C34-0BC6-4DAB-A1CE-AAC3E7364C52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690FF978-1C4A-48D3-8602-894F2EAA603D}">
      <dgm:prSet phldrT="[Texto]"/>
      <dgm:spPr>
        <a:blipFill dpi="0" rotWithShape="0">
          <a:blip xmlns:r="http://schemas.openxmlformats.org/officeDocument/2006/relationships" r:embed="rId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solidFill>
            <a:srgbClr val="92D050"/>
          </a:solidFill>
        </a:ln>
      </dgm:spPr>
      <dgm:t>
        <a:bodyPr/>
        <a:lstStyle/>
        <a:p>
          <a:r>
            <a:rPr lang="es-ES" b="1" dirty="0">
              <a:solidFill>
                <a:schemeClr val="tx1"/>
              </a:solidFill>
            </a:rPr>
            <a:t>Entradas</a:t>
          </a:r>
        </a:p>
      </dgm:t>
    </dgm:pt>
    <dgm:pt modelId="{DDB70F0B-372B-4AA2-8905-A378B36BF772}" type="parTrans" cxnId="{D5534385-48C7-4D99-A0EC-4D8FD8815ADF}">
      <dgm:prSet/>
      <dgm:spPr/>
      <dgm:t>
        <a:bodyPr/>
        <a:lstStyle/>
        <a:p>
          <a:endParaRPr lang="es-ES" b="1"/>
        </a:p>
      </dgm:t>
    </dgm:pt>
    <dgm:pt modelId="{401364D8-5AB2-4164-BB18-152143E06E9A}" type="sibTrans" cxnId="{D5534385-48C7-4D99-A0EC-4D8FD8815ADF}">
      <dgm:prSet/>
      <dgm:spPr/>
      <dgm:t>
        <a:bodyPr/>
        <a:lstStyle/>
        <a:p>
          <a:endParaRPr lang="es-ES" b="1"/>
        </a:p>
      </dgm:t>
    </dgm:pt>
    <dgm:pt modelId="{0F5863DB-ED8D-4EE2-950A-62CD1D07508D}">
      <dgm:prSet phldrT="[Texto]"/>
      <dgm:spPr>
        <a:blipFill dpi="0" rotWithShape="0">
          <a:blip xmlns:r="http://schemas.openxmlformats.org/officeDocument/2006/relationships"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solidFill>
            <a:srgbClr val="92D050"/>
          </a:solidFill>
        </a:ln>
      </dgm:spPr>
      <dgm:t>
        <a:bodyPr/>
        <a:lstStyle/>
        <a:p>
          <a:r>
            <a:rPr lang="es-ES" b="1" dirty="0">
              <a:solidFill>
                <a:schemeClr val="tx1"/>
              </a:solidFill>
            </a:rPr>
            <a:t>Procesamiento</a:t>
          </a:r>
        </a:p>
      </dgm:t>
    </dgm:pt>
    <dgm:pt modelId="{92974175-D8EC-480F-95B3-9FCC1DD3B3D0}" type="parTrans" cxnId="{E72F6CD9-F360-4876-8173-3FB8E4BCB883}">
      <dgm:prSet/>
      <dgm:spPr/>
      <dgm:t>
        <a:bodyPr/>
        <a:lstStyle/>
        <a:p>
          <a:endParaRPr lang="es-ES" b="1"/>
        </a:p>
      </dgm:t>
    </dgm:pt>
    <dgm:pt modelId="{994CC81D-880F-4268-9FC5-3659704D8947}" type="sibTrans" cxnId="{E72F6CD9-F360-4876-8173-3FB8E4BCB883}">
      <dgm:prSet/>
      <dgm:spPr/>
      <dgm:t>
        <a:bodyPr/>
        <a:lstStyle/>
        <a:p>
          <a:endParaRPr lang="es-ES" b="1"/>
        </a:p>
      </dgm:t>
    </dgm:pt>
    <dgm:pt modelId="{5F1FD3D8-721B-4365-80AB-6C52B24C0C6A}">
      <dgm:prSet phldrT="[Texto]"/>
      <dgm:spPr>
        <a:blipFill dpi="0" rotWithShape="0">
          <a:blip xmlns:r="http://schemas.openxmlformats.org/officeDocument/2006/relationships"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solidFill>
            <a:srgbClr val="92D050"/>
          </a:solidFill>
        </a:ln>
      </dgm:spPr>
      <dgm:t>
        <a:bodyPr/>
        <a:lstStyle/>
        <a:p>
          <a:r>
            <a:rPr lang="es-ES" b="1" dirty="0">
              <a:solidFill>
                <a:schemeClr val="tx1"/>
              </a:solidFill>
            </a:rPr>
            <a:t>Salidas</a:t>
          </a:r>
        </a:p>
      </dgm:t>
    </dgm:pt>
    <dgm:pt modelId="{1336B1B6-E62C-457D-A1EC-2997714FE00A}" type="parTrans" cxnId="{97FE0794-1645-42AC-AE36-D91768149708}">
      <dgm:prSet/>
      <dgm:spPr/>
      <dgm:t>
        <a:bodyPr/>
        <a:lstStyle/>
        <a:p>
          <a:endParaRPr lang="es-ES" b="1"/>
        </a:p>
      </dgm:t>
    </dgm:pt>
    <dgm:pt modelId="{7C443586-9E1D-45D9-96D3-09C1ABC6AACB}" type="sibTrans" cxnId="{97FE0794-1645-42AC-AE36-D91768149708}">
      <dgm:prSet/>
      <dgm:spPr/>
      <dgm:t>
        <a:bodyPr/>
        <a:lstStyle/>
        <a:p>
          <a:endParaRPr lang="es-ES" b="1"/>
        </a:p>
      </dgm:t>
    </dgm:pt>
    <dgm:pt modelId="{26621FB4-9D6A-40D0-99FC-8CDCC5C96178}" type="pres">
      <dgm:prSet presAssocID="{13A63C34-0BC6-4DAB-A1CE-AAC3E7364C52}" presName="CompostProcess" presStyleCnt="0">
        <dgm:presLayoutVars>
          <dgm:dir/>
          <dgm:resizeHandles val="exact"/>
        </dgm:presLayoutVars>
      </dgm:prSet>
      <dgm:spPr/>
    </dgm:pt>
    <dgm:pt modelId="{DF869F0E-5239-44DC-85AF-82F4CC634F16}" type="pres">
      <dgm:prSet presAssocID="{13A63C34-0BC6-4DAB-A1CE-AAC3E7364C52}" presName="arrow" presStyleLbl="bgShp" presStyleIdx="0" presStyleCnt="1"/>
      <dgm:spPr/>
    </dgm:pt>
    <dgm:pt modelId="{FE841E87-81AD-4414-B558-D7492E0A8699}" type="pres">
      <dgm:prSet presAssocID="{13A63C34-0BC6-4DAB-A1CE-AAC3E7364C52}" presName="linearProcess" presStyleCnt="0"/>
      <dgm:spPr/>
    </dgm:pt>
    <dgm:pt modelId="{2D687A7F-B6AE-4074-A6F5-1A5A39467AF9}" type="pres">
      <dgm:prSet presAssocID="{690FF978-1C4A-48D3-8602-894F2EAA603D}" presName="textNode" presStyleLbl="node1" presStyleIdx="0" presStyleCnt="3">
        <dgm:presLayoutVars>
          <dgm:bulletEnabled val="1"/>
        </dgm:presLayoutVars>
      </dgm:prSet>
      <dgm:spPr/>
    </dgm:pt>
    <dgm:pt modelId="{F037056A-5A73-478E-9C7E-D0A8DD7075D5}" type="pres">
      <dgm:prSet presAssocID="{401364D8-5AB2-4164-BB18-152143E06E9A}" presName="sibTrans" presStyleCnt="0"/>
      <dgm:spPr/>
    </dgm:pt>
    <dgm:pt modelId="{DCBB2686-81F5-456E-8F0B-1E1C4B8CBEE9}" type="pres">
      <dgm:prSet presAssocID="{0F5863DB-ED8D-4EE2-950A-62CD1D07508D}" presName="textNode" presStyleLbl="node1" presStyleIdx="1" presStyleCnt="3">
        <dgm:presLayoutVars>
          <dgm:bulletEnabled val="1"/>
        </dgm:presLayoutVars>
      </dgm:prSet>
      <dgm:spPr/>
    </dgm:pt>
    <dgm:pt modelId="{FBCC95A2-A601-4B1E-936F-745935B9C5E1}" type="pres">
      <dgm:prSet presAssocID="{994CC81D-880F-4268-9FC5-3659704D8947}" presName="sibTrans" presStyleCnt="0"/>
      <dgm:spPr/>
    </dgm:pt>
    <dgm:pt modelId="{CFF7E955-26BE-4839-A1E7-0CCD7C84C33A}" type="pres">
      <dgm:prSet presAssocID="{5F1FD3D8-721B-4365-80AB-6C52B24C0C6A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DC7C8260-25DF-457B-9CF4-2482D052D694}" type="presOf" srcId="{690FF978-1C4A-48D3-8602-894F2EAA603D}" destId="{2D687A7F-B6AE-4074-A6F5-1A5A39467AF9}" srcOrd="0" destOrd="0" presId="urn:microsoft.com/office/officeart/2005/8/layout/hProcess9"/>
    <dgm:cxn modelId="{A419C86F-EAAA-4201-81D9-0EAEC8A85363}" type="presOf" srcId="{0F5863DB-ED8D-4EE2-950A-62CD1D07508D}" destId="{DCBB2686-81F5-456E-8F0B-1E1C4B8CBEE9}" srcOrd="0" destOrd="0" presId="urn:microsoft.com/office/officeart/2005/8/layout/hProcess9"/>
    <dgm:cxn modelId="{D5534385-48C7-4D99-A0EC-4D8FD8815ADF}" srcId="{13A63C34-0BC6-4DAB-A1CE-AAC3E7364C52}" destId="{690FF978-1C4A-48D3-8602-894F2EAA603D}" srcOrd="0" destOrd="0" parTransId="{DDB70F0B-372B-4AA2-8905-A378B36BF772}" sibTransId="{401364D8-5AB2-4164-BB18-152143E06E9A}"/>
    <dgm:cxn modelId="{97FE0794-1645-42AC-AE36-D91768149708}" srcId="{13A63C34-0BC6-4DAB-A1CE-AAC3E7364C52}" destId="{5F1FD3D8-721B-4365-80AB-6C52B24C0C6A}" srcOrd="2" destOrd="0" parTransId="{1336B1B6-E62C-457D-A1EC-2997714FE00A}" sibTransId="{7C443586-9E1D-45D9-96D3-09C1ABC6AACB}"/>
    <dgm:cxn modelId="{470F1C95-4D31-4C19-B783-DA9D93A145B4}" type="presOf" srcId="{13A63C34-0BC6-4DAB-A1CE-AAC3E7364C52}" destId="{26621FB4-9D6A-40D0-99FC-8CDCC5C96178}" srcOrd="0" destOrd="0" presId="urn:microsoft.com/office/officeart/2005/8/layout/hProcess9"/>
    <dgm:cxn modelId="{E72F6CD9-F360-4876-8173-3FB8E4BCB883}" srcId="{13A63C34-0BC6-4DAB-A1CE-AAC3E7364C52}" destId="{0F5863DB-ED8D-4EE2-950A-62CD1D07508D}" srcOrd="1" destOrd="0" parTransId="{92974175-D8EC-480F-95B3-9FCC1DD3B3D0}" sibTransId="{994CC81D-880F-4268-9FC5-3659704D8947}"/>
    <dgm:cxn modelId="{0F0D3AE6-AFD4-44BB-8643-859827D4033F}" type="presOf" srcId="{5F1FD3D8-721B-4365-80AB-6C52B24C0C6A}" destId="{CFF7E955-26BE-4839-A1E7-0CCD7C84C33A}" srcOrd="0" destOrd="0" presId="urn:microsoft.com/office/officeart/2005/8/layout/hProcess9"/>
    <dgm:cxn modelId="{2BD1289D-550B-44C0-86A7-89E2B3B0773A}" type="presParOf" srcId="{26621FB4-9D6A-40D0-99FC-8CDCC5C96178}" destId="{DF869F0E-5239-44DC-85AF-82F4CC634F16}" srcOrd="0" destOrd="0" presId="urn:microsoft.com/office/officeart/2005/8/layout/hProcess9"/>
    <dgm:cxn modelId="{55CDBF7D-2E00-4438-9375-CB52A77802AE}" type="presParOf" srcId="{26621FB4-9D6A-40D0-99FC-8CDCC5C96178}" destId="{FE841E87-81AD-4414-B558-D7492E0A8699}" srcOrd="1" destOrd="0" presId="urn:microsoft.com/office/officeart/2005/8/layout/hProcess9"/>
    <dgm:cxn modelId="{ED69230B-3612-4087-A5D0-82DFA8465E0F}" type="presParOf" srcId="{FE841E87-81AD-4414-B558-D7492E0A8699}" destId="{2D687A7F-B6AE-4074-A6F5-1A5A39467AF9}" srcOrd="0" destOrd="0" presId="urn:microsoft.com/office/officeart/2005/8/layout/hProcess9"/>
    <dgm:cxn modelId="{3334F755-7914-4582-AF7F-61C942A3045D}" type="presParOf" srcId="{FE841E87-81AD-4414-B558-D7492E0A8699}" destId="{F037056A-5A73-478E-9C7E-D0A8DD7075D5}" srcOrd="1" destOrd="0" presId="urn:microsoft.com/office/officeart/2005/8/layout/hProcess9"/>
    <dgm:cxn modelId="{477E0DEB-30E7-41CC-A4E2-2F19242E9567}" type="presParOf" srcId="{FE841E87-81AD-4414-B558-D7492E0A8699}" destId="{DCBB2686-81F5-456E-8F0B-1E1C4B8CBEE9}" srcOrd="2" destOrd="0" presId="urn:microsoft.com/office/officeart/2005/8/layout/hProcess9"/>
    <dgm:cxn modelId="{21207280-1023-4F5B-A09B-A6BF09CE7084}" type="presParOf" srcId="{FE841E87-81AD-4414-B558-D7492E0A8699}" destId="{FBCC95A2-A601-4B1E-936F-745935B9C5E1}" srcOrd="3" destOrd="0" presId="urn:microsoft.com/office/officeart/2005/8/layout/hProcess9"/>
    <dgm:cxn modelId="{AA7E4717-D453-4CA6-A65E-31B7367D9CF9}" type="presParOf" srcId="{FE841E87-81AD-4414-B558-D7492E0A8699}" destId="{CFF7E955-26BE-4839-A1E7-0CCD7C84C33A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01C2E8-4404-4C59-AB9D-11CE04318AE6}">
      <dsp:nvSpPr>
        <dsp:cNvPr id="0" name=""/>
        <dsp:cNvSpPr/>
      </dsp:nvSpPr>
      <dsp:spPr>
        <a:xfrm rot="10800000">
          <a:off x="644651" y="1301"/>
          <a:ext cx="2155252" cy="407148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541" tIns="72390" rIns="135128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Calor</a:t>
          </a:r>
        </a:p>
      </dsp:txBody>
      <dsp:txXfrm rot="10800000">
        <a:off x="746438" y="1301"/>
        <a:ext cx="2053465" cy="407148"/>
      </dsp:txXfrm>
    </dsp:sp>
    <dsp:sp modelId="{7A8696CD-AF62-4B7C-BA30-92BEA986BAE1}">
      <dsp:nvSpPr>
        <dsp:cNvPr id="0" name=""/>
        <dsp:cNvSpPr/>
      </dsp:nvSpPr>
      <dsp:spPr>
        <a:xfrm>
          <a:off x="441077" y="1301"/>
          <a:ext cx="407148" cy="407148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DA071D-4780-45BF-9043-182426279E0E}">
      <dsp:nvSpPr>
        <dsp:cNvPr id="0" name=""/>
        <dsp:cNvSpPr/>
      </dsp:nvSpPr>
      <dsp:spPr>
        <a:xfrm rot="10800000">
          <a:off x="644651" y="529986"/>
          <a:ext cx="2155252" cy="407148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541" tIns="72390" rIns="135128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Humedad</a:t>
          </a:r>
        </a:p>
      </dsp:txBody>
      <dsp:txXfrm rot="10800000">
        <a:off x="746438" y="529986"/>
        <a:ext cx="2053465" cy="407148"/>
      </dsp:txXfrm>
    </dsp:sp>
    <dsp:sp modelId="{D655996A-67E2-435B-88CD-15256E3F44AC}">
      <dsp:nvSpPr>
        <dsp:cNvPr id="0" name=""/>
        <dsp:cNvSpPr/>
      </dsp:nvSpPr>
      <dsp:spPr>
        <a:xfrm>
          <a:off x="441077" y="529986"/>
          <a:ext cx="407148" cy="407148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0DF080-C1F8-466F-AC0B-36E781E29DAB}">
      <dsp:nvSpPr>
        <dsp:cNvPr id="0" name=""/>
        <dsp:cNvSpPr/>
      </dsp:nvSpPr>
      <dsp:spPr>
        <a:xfrm rot="10800000">
          <a:off x="644651" y="1058671"/>
          <a:ext cx="2155252" cy="407148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541" tIns="72390" rIns="135128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Contacto</a:t>
          </a:r>
        </a:p>
      </dsp:txBody>
      <dsp:txXfrm rot="10800000">
        <a:off x="746438" y="1058671"/>
        <a:ext cx="2053465" cy="407148"/>
      </dsp:txXfrm>
    </dsp:sp>
    <dsp:sp modelId="{E49B280D-7D40-4891-BA1A-F7F3CD141957}">
      <dsp:nvSpPr>
        <dsp:cNvPr id="0" name=""/>
        <dsp:cNvSpPr/>
      </dsp:nvSpPr>
      <dsp:spPr>
        <a:xfrm>
          <a:off x="441077" y="1058671"/>
          <a:ext cx="407148" cy="407148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34C8BE-CFD9-47A2-B148-812C09A74F14}">
      <dsp:nvSpPr>
        <dsp:cNvPr id="0" name=""/>
        <dsp:cNvSpPr/>
      </dsp:nvSpPr>
      <dsp:spPr>
        <a:xfrm rot="10800000">
          <a:off x="644651" y="1587356"/>
          <a:ext cx="2155252" cy="407148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541" tIns="72390" rIns="135128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Luz</a:t>
          </a:r>
        </a:p>
      </dsp:txBody>
      <dsp:txXfrm rot="10800000">
        <a:off x="746438" y="1587356"/>
        <a:ext cx="2053465" cy="407148"/>
      </dsp:txXfrm>
    </dsp:sp>
    <dsp:sp modelId="{41CFF7AB-FECD-4E03-82C5-9421D1EBF983}">
      <dsp:nvSpPr>
        <dsp:cNvPr id="0" name=""/>
        <dsp:cNvSpPr/>
      </dsp:nvSpPr>
      <dsp:spPr>
        <a:xfrm>
          <a:off x="441077" y="1587356"/>
          <a:ext cx="407148" cy="407148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1000" r="-21000"/>
          </a:stretch>
        </a:blip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90B4208-EB6F-43E7-80C7-ECECF3C13321}">
      <dsp:nvSpPr>
        <dsp:cNvPr id="0" name=""/>
        <dsp:cNvSpPr/>
      </dsp:nvSpPr>
      <dsp:spPr>
        <a:xfrm rot="10800000">
          <a:off x="644651" y="2116041"/>
          <a:ext cx="2155252" cy="407148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541" tIns="72390" rIns="135128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Distancia </a:t>
          </a:r>
        </a:p>
      </dsp:txBody>
      <dsp:txXfrm rot="10800000">
        <a:off x="746438" y="2116041"/>
        <a:ext cx="2053465" cy="407148"/>
      </dsp:txXfrm>
    </dsp:sp>
    <dsp:sp modelId="{8224ED83-81BF-46DD-A649-199AFC75F17E}">
      <dsp:nvSpPr>
        <dsp:cNvPr id="0" name=""/>
        <dsp:cNvSpPr/>
      </dsp:nvSpPr>
      <dsp:spPr>
        <a:xfrm>
          <a:off x="441077" y="2116041"/>
          <a:ext cx="407148" cy="407148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01C2E8-4404-4C59-AB9D-11CE04318AE6}">
      <dsp:nvSpPr>
        <dsp:cNvPr id="0" name=""/>
        <dsp:cNvSpPr/>
      </dsp:nvSpPr>
      <dsp:spPr>
        <a:xfrm rot="10800000">
          <a:off x="671688" y="921"/>
          <a:ext cx="2155252" cy="515296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232" tIns="72390" rIns="135128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Movimiento</a:t>
          </a:r>
        </a:p>
      </dsp:txBody>
      <dsp:txXfrm rot="10800000">
        <a:off x="800512" y="921"/>
        <a:ext cx="2026428" cy="515296"/>
      </dsp:txXfrm>
    </dsp:sp>
    <dsp:sp modelId="{7A8696CD-AF62-4B7C-BA30-92BEA986BAE1}">
      <dsp:nvSpPr>
        <dsp:cNvPr id="0" name=""/>
        <dsp:cNvSpPr/>
      </dsp:nvSpPr>
      <dsp:spPr>
        <a:xfrm>
          <a:off x="414040" y="921"/>
          <a:ext cx="515296" cy="515296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9000" r="-29000"/>
          </a:stretch>
        </a:blip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DA071D-4780-45BF-9043-182426279E0E}">
      <dsp:nvSpPr>
        <dsp:cNvPr id="0" name=""/>
        <dsp:cNvSpPr/>
      </dsp:nvSpPr>
      <dsp:spPr>
        <a:xfrm rot="10800000">
          <a:off x="671688" y="670038"/>
          <a:ext cx="2155252" cy="515296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232" tIns="72390" rIns="135128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Luz</a:t>
          </a:r>
        </a:p>
      </dsp:txBody>
      <dsp:txXfrm rot="10800000">
        <a:off x="800512" y="670038"/>
        <a:ext cx="2026428" cy="515296"/>
      </dsp:txXfrm>
    </dsp:sp>
    <dsp:sp modelId="{D655996A-67E2-435B-88CD-15256E3F44AC}">
      <dsp:nvSpPr>
        <dsp:cNvPr id="0" name=""/>
        <dsp:cNvSpPr/>
      </dsp:nvSpPr>
      <dsp:spPr>
        <a:xfrm>
          <a:off x="414040" y="670038"/>
          <a:ext cx="515296" cy="515296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000" b="-3000"/>
          </a:stretch>
        </a:blip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0DF080-C1F8-466F-AC0B-36E781E29DAB}">
      <dsp:nvSpPr>
        <dsp:cNvPr id="0" name=""/>
        <dsp:cNvSpPr/>
      </dsp:nvSpPr>
      <dsp:spPr>
        <a:xfrm rot="10800000">
          <a:off x="671688" y="1339155"/>
          <a:ext cx="2155252" cy="515296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232" tIns="72390" rIns="135128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Sonido </a:t>
          </a:r>
        </a:p>
      </dsp:txBody>
      <dsp:txXfrm rot="10800000">
        <a:off x="800512" y="1339155"/>
        <a:ext cx="2026428" cy="515296"/>
      </dsp:txXfrm>
    </dsp:sp>
    <dsp:sp modelId="{E49B280D-7D40-4891-BA1A-F7F3CD141957}">
      <dsp:nvSpPr>
        <dsp:cNvPr id="0" name=""/>
        <dsp:cNvSpPr/>
      </dsp:nvSpPr>
      <dsp:spPr>
        <a:xfrm>
          <a:off x="414040" y="1339155"/>
          <a:ext cx="515296" cy="515296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90B4208-EB6F-43E7-80C7-ECECF3C13321}">
      <dsp:nvSpPr>
        <dsp:cNvPr id="0" name=""/>
        <dsp:cNvSpPr/>
      </dsp:nvSpPr>
      <dsp:spPr>
        <a:xfrm rot="10800000">
          <a:off x="671688" y="2008272"/>
          <a:ext cx="2155252" cy="515296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232" tIns="72390" rIns="135128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Rotación </a:t>
          </a:r>
        </a:p>
      </dsp:txBody>
      <dsp:txXfrm rot="10800000">
        <a:off x="800512" y="2008272"/>
        <a:ext cx="2026428" cy="515296"/>
      </dsp:txXfrm>
    </dsp:sp>
    <dsp:sp modelId="{8224ED83-81BF-46DD-A649-199AFC75F17E}">
      <dsp:nvSpPr>
        <dsp:cNvPr id="0" name=""/>
        <dsp:cNvSpPr/>
      </dsp:nvSpPr>
      <dsp:spPr>
        <a:xfrm>
          <a:off x="414040" y="2008272"/>
          <a:ext cx="515296" cy="515296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869F0E-5239-44DC-85AF-82F4CC634F16}">
      <dsp:nvSpPr>
        <dsp:cNvPr id="0" name=""/>
        <dsp:cNvSpPr/>
      </dsp:nvSpPr>
      <dsp:spPr>
        <a:xfrm>
          <a:off x="486813" y="0"/>
          <a:ext cx="5517219" cy="349674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687A7F-B6AE-4074-A6F5-1A5A39467AF9}">
      <dsp:nvSpPr>
        <dsp:cNvPr id="0" name=""/>
        <dsp:cNvSpPr/>
      </dsp:nvSpPr>
      <dsp:spPr>
        <a:xfrm>
          <a:off x="4289" y="1049024"/>
          <a:ext cx="2084162" cy="1398698"/>
        </a:xfrm>
        <a:prstGeom prst="roundRect">
          <a:avLst/>
        </a:prstGeom>
        <a:blipFill dpi="0" rotWithShape="0">
          <a:blip xmlns:r="http://schemas.openxmlformats.org/officeDocument/2006/relationships" r:embed="rId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rgbClr val="92D05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b="1" kern="1200" dirty="0">
              <a:solidFill>
                <a:schemeClr val="tx1"/>
              </a:solidFill>
            </a:rPr>
            <a:t>Entradas</a:t>
          </a:r>
        </a:p>
      </dsp:txBody>
      <dsp:txXfrm>
        <a:off x="72568" y="1117303"/>
        <a:ext cx="1947604" cy="1262140"/>
      </dsp:txXfrm>
    </dsp:sp>
    <dsp:sp modelId="{DCBB2686-81F5-456E-8F0B-1E1C4B8CBEE9}">
      <dsp:nvSpPr>
        <dsp:cNvPr id="0" name=""/>
        <dsp:cNvSpPr/>
      </dsp:nvSpPr>
      <dsp:spPr>
        <a:xfrm>
          <a:off x="2203341" y="1049024"/>
          <a:ext cx="2084162" cy="1398698"/>
        </a:xfrm>
        <a:prstGeom prst="roundRect">
          <a:avLst/>
        </a:prstGeom>
        <a:blipFill dpi="0" rotWithShape="0">
          <a:blip xmlns:r="http://schemas.openxmlformats.org/officeDocument/2006/relationships"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rgbClr val="92D05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b="1" kern="1200" dirty="0">
              <a:solidFill>
                <a:schemeClr val="tx1"/>
              </a:solidFill>
            </a:rPr>
            <a:t>Procesamiento</a:t>
          </a:r>
        </a:p>
      </dsp:txBody>
      <dsp:txXfrm>
        <a:off x="2271620" y="1117303"/>
        <a:ext cx="1947604" cy="1262140"/>
      </dsp:txXfrm>
    </dsp:sp>
    <dsp:sp modelId="{CFF7E955-26BE-4839-A1E7-0CCD7C84C33A}">
      <dsp:nvSpPr>
        <dsp:cNvPr id="0" name=""/>
        <dsp:cNvSpPr/>
      </dsp:nvSpPr>
      <dsp:spPr>
        <a:xfrm>
          <a:off x="4402393" y="1049024"/>
          <a:ext cx="2084162" cy="1398698"/>
        </a:xfrm>
        <a:prstGeom prst="roundRect">
          <a:avLst/>
        </a:prstGeom>
        <a:blipFill dpi="0" rotWithShape="0">
          <a:blip xmlns:r="http://schemas.openxmlformats.org/officeDocument/2006/relationships"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rgbClr val="92D05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b="1" kern="1200" dirty="0">
              <a:solidFill>
                <a:schemeClr val="tx1"/>
              </a:solidFill>
            </a:rPr>
            <a:t>Salidas</a:t>
          </a:r>
        </a:p>
      </dsp:txBody>
      <dsp:txXfrm>
        <a:off x="4470672" y="1117303"/>
        <a:ext cx="1947604" cy="12621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7.png>
</file>

<file path=ppt/media/image38.png>
</file>

<file path=ppt/media/image4.png>
</file>

<file path=ppt/media/image5.png>
</file>

<file path=ppt/media/image6.jpe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1" y="6393175"/>
            <a:ext cx="1891362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image" Target="../media/image19.svg"/><Relationship Id="rId5" Type="http://schemas.openxmlformats.org/officeDocument/2006/relationships/diagramColors" Target="../diagrams/colors1.xml"/><Relationship Id="rId10" Type="http://schemas.openxmlformats.org/officeDocument/2006/relationships/image" Target="../media/image18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7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1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openxmlformats.org/officeDocument/2006/relationships/image" Target="../media/image19.svg"/><Relationship Id="rId5" Type="http://schemas.openxmlformats.org/officeDocument/2006/relationships/diagramColors" Target="../diagrams/colors2.xml"/><Relationship Id="rId10" Type="http://schemas.openxmlformats.org/officeDocument/2006/relationships/image" Target="../media/image18.pn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7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C_CcRGIwqrE" TargetMode="External"/><Relationship Id="rId2" Type="http://schemas.openxmlformats.org/officeDocument/2006/relationships/hyperlink" Target="https://www.youtube.com/watch?v=NNF9NqR8DO4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qA2egYS58Nc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9F6A0E-9959-A98D-BBAC-4D0A11A09C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ELECTRÓNICA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D790EF-390B-F2A4-3997-6A53D1F434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3</a:t>
            </a:r>
          </a:p>
        </p:txBody>
      </p:sp>
    </p:spTree>
    <p:extLst>
      <p:ext uri="{BB962C8B-B14F-4D97-AF65-F5344CB8AC3E}">
        <p14:creationId xmlns:p14="http://schemas.microsoft.com/office/powerpoint/2010/main" val="24568969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E71022-5F29-7CB7-7628-1A4D5E0E4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Sensores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22CCB4-62BB-9388-74BC-9C9CBB8DEC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Pueden ser electrónicos o mecánicos que toman las señales del mundo físico y las convierten en señales eléctricas. </a:t>
            </a:r>
          </a:p>
          <a:p>
            <a:endParaRPr lang="es-MX" dirty="0"/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5229892F-69A7-C52E-0A8F-A3D452D67C51}"/>
              </a:ext>
            </a:extLst>
          </p:cNvPr>
          <p:cNvGrpSpPr/>
          <p:nvPr/>
        </p:nvGrpSpPr>
        <p:grpSpPr>
          <a:xfrm>
            <a:off x="1833929" y="2445814"/>
            <a:ext cx="8524142" cy="2810845"/>
            <a:chOff x="719036" y="2016649"/>
            <a:chExt cx="8524142" cy="2810845"/>
          </a:xfrm>
        </p:grpSpPr>
        <p:graphicFrame>
          <p:nvGraphicFramePr>
            <p:cNvPr id="5" name="Diagrama 4">
              <a:extLst>
                <a:ext uri="{FF2B5EF4-FFF2-40B4-BE49-F238E27FC236}">
                  <a16:creationId xmlns:a16="http://schemas.microsoft.com/office/drawing/2014/main" id="{834E289F-6DE1-7967-9B96-72021B912054}"/>
                </a:ext>
              </a:extLst>
            </p:cNvPr>
            <p:cNvGraphicFramePr/>
            <p:nvPr/>
          </p:nvGraphicFramePr>
          <p:xfrm>
            <a:off x="719036" y="2164304"/>
            <a:ext cx="3240981" cy="2524491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487CACC6-24B8-F2EB-E9D3-2123E5BCEDF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65866" y="2663673"/>
              <a:ext cx="1439260" cy="1516796"/>
            </a:xfrm>
            <a:prstGeom prst="rect">
              <a:avLst/>
            </a:prstGeom>
          </p:spPr>
        </p:pic>
        <p:sp>
          <p:nvSpPr>
            <p:cNvPr id="7" name="Cerrar llave 6">
              <a:extLst>
                <a:ext uri="{FF2B5EF4-FFF2-40B4-BE49-F238E27FC236}">
                  <a16:creationId xmlns:a16="http://schemas.microsoft.com/office/drawing/2014/main" id="{2D29982D-CB99-D145-08C3-1E774F067FE1}"/>
                </a:ext>
              </a:extLst>
            </p:cNvPr>
            <p:cNvSpPr/>
            <p:nvPr/>
          </p:nvSpPr>
          <p:spPr>
            <a:xfrm>
              <a:off x="3381245" y="2016649"/>
              <a:ext cx="763278" cy="2810845"/>
            </a:xfrm>
            <a:prstGeom prst="rightBrace">
              <a:avLst/>
            </a:prstGeom>
            <a:ln w="254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MX">
                <a:solidFill>
                  <a:srgbClr val="C00000"/>
                </a:solidFill>
              </a:endParaRPr>
            </a:p>
          </p:txBody>
        </p:sp>
        <p:pic>
          <p:nvPicPr>
            <p:cNvPr id="8" name="Gráfico 7" descr="Flecha: recto">
              <a:extLst>
                <a:ext uri="{FF2B5EF4-FFF2-40B4-BE49-F238E27FC236}">
                  <a16:creationId xmlns:a16="http://schemas.microsoft.com/office/drawing/2014/main" id="{EBF1276F-CB44-A0DD-4DF0-054FBD481A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6026469" y="2964871"/>
              <a:ext cx="914400" cy="914400"/>
            </a:xfrm>
            <a:prstGeom prst="rect">
              <a:avLst/>
            </a:prstGeom>
          </p:spPr>
        </p:pic>
        <p:pic>
          <p:nvPicPr>
            <p:cNvPr id="9" name="Gráfico 8" descr="Latido">
              <a:extLst>
                <a:ext uri="{FF2B5EF4-FFF2-40B4-BE49-F238E27FC236}">
                  <a16:creationId xmlns:a16="http://schemas.microsoft.com/office/drawing/2014/main" id="{B320EFBD-B7F4-F1B4-8170-FFB26B1ABE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162211" y="2381587"/>
              <a:ext cx="2080967" cy="20809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95346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B9AF3F-2FE2-4056-4A39-23FECD20C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Ejemplos  </a:t>
            </a: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2AC41C77-EA5C-D569-72C2-784CD3B9DEAF}"/>
              </a:ext>
            </a:extLst>
          </p:cNvPr>
          <p:cNvGrpSpPr/>
          <p:nvPr/>
        </p:nvGrpSpPr>
        <p:grpSpPr>
          <a:xfrm>
            <a:off x="173929" y="978947"/>
            <a:ext cx="11863878" cy="5254101"/>
            <a:chOff x="173929" y="978947"/>
            <a:chExt cx="11863878" cy="5254101"/>
          </a:xfrm>
        </p:grpSpPr>
        <p:grpSp>
          <p:nvGrpSpPr>
            <p:cNvPr id="5" name="Grupo 4">
              <a:extLst>
                <a:ext uri="{FF2B5EF4-FFF2-40B4-BE49-F238E27FC236}">
                  <a16:creationId xmlns:a16="http://schemas.microsoft.com/office/drawing/2014/main" id="{3B6EEEDC-0A08-E0FC-95B5-E0AB1751E209}"/>
                </a:ext>
              </a:extLst>
            </p:cNvPr>
            <p:cNvGrpSpPr/>
            <p:nvPr/>
          </p:nvGrpSpPr>
          <p:grpSpPr>
            <a:xfrm>
              <a:off x="2120226" y="1670013"/>
              <a:ext cx="6593817" cy="3398216"/>
              <a:chOff x="2120226" y="2014257"/>
              <a:chExt cx="6593817" cy="3398216"/>
            </a:xfrm>
          </p:grpSpPr>
          <p:pic>
            <p:nvPicPr>
              <p:cNvPr id="11" name="Imagen 10">
                <a:extLst>
                  <a:ext uri="{FF2B5EF4-FFF2-40B4-BE49-F238E27FC236}">
                    <a16:creationId xmlns:a16="http://schemas.microsoft.com/office/drawing/2014/main" id="{D6E402D5-DDE7-68FC-9E59-FECB845D6E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15693" y="2014257"/>
                <a:ext cx="695881" cy="1867517"/>
              </a:xfrm>
              <a:prstGeom prst="rect">
                <a:avLst/>
              </a:prstGeom>
            </p:spPr>
          </p:pic>
          <p:pic>
            <p:nvPicPr>
              <p:cNvPr id="12" name="Imagen 11">
                <a:extLst>
                  <a:ext uri="{FF2B5EF4-FFF2-40B4-BE49-F238E27FC236}">
                    <a16:creationId xmlns:a16="http://schemas.microsoft.com/office/drawing/2014/main" id="{FFCB0451-DE16-FC0D-3141-97CC4286CA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18083" y="4109061"/>
                <a:ext cx="1303412" cy="1303412"/>
              </a:xfrm>
              <a:prstGeom prst="rect">
                <a:avLst/>
              </a:prstGeom>
            </p:spPr>
          </p:pic>
          <p:pic>
            <p:nvPicPr>
              <p:cNvPr id="13" name="Imagen 12">
                <a:extLst>
                  <a:ext uri="{FF2B5EF4-FFF2-40B4-BE49-F238E27FC236}">
                    <a16:creationId xmlns:a16="http://schemas.microsoft.com/office/drawing/2014/main" id="{E3690455-C97A-EC84-5FC2-4B00E62CB0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85799" y="3665876"/>
                <a:ext cx="2461674" cy="1746597"/>
              </a:xfrm>
              <a:prstGeom prst="rect">
                <a:avLst/>
              </a:prstGeom>
            </p:spPr>
          </p:pic>
          <p:pic>
            <p:nvPicPr>
              <p:cNvPr id="14" name="Imagen 13">
                <a:extLst>
                  <a:ext uri="{FF2B5EF4-FFF2-40B4-BE49-F238E27FC236}">
                    <a16:creationId xmlns:a16="http://schemas.microsoft.com/office/drawing/2014/main" id="{6ED70BE3-1F09-ACEA-5D68-5E857A6715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20226" y="2014257"/>
                <a:ext cx="2114257" cy="1651619"/>
              </a:xfrm>
              <a:prstGeom prst="rect">
                <a:avLst/>
              </a:prstGeom>
            </p:spPr>
          </p:pic>
          <p:pic>
            <p:nvPicPr>
              <p:cNvPr id="15" name="Imagen 14">
                <a:extLst>
                  <a:ext uri="{FF2B5EF4-FFF2-40B4-BE49-F238E27FC236}">
                    <a16:creationId xmlns:a16="http://schemas.microsoft.com/office/drawing/2014/main" id="{22E29AF0-6E19-ACF5-FE62-5D57E46D16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34494" y="2016565"/>
                <a:ext cx="1479549" cy="2109145"/>
              </a:xfrm>
              <a:prstGeom prst="rect">
                <a:avLst/>
              </a:prstGeom>
            </p:spPr>
          </p:pic>
        </p:grpSp>
        <p:sp>
          <p:nvSpPr>
            <p:cNvPr id="6" name="Globo: línea doblada con barra de énfasis 5">
              <a:extLst>
                <a:ext uri="{FF2B5EF4-FFF2-40B4-BE49-F238E27FC236}">
                  <a16:creationId xmlns:a16="http://schemas.microsoft.com/office/drawing/2014/main" id="{CFD62A8B-D854-7BB3-4D98-0FB8CA3D101F}"/>
                </a:ext>
              </a:extLst>
            </p:cNvPr>
            <p:cNvSpPr/>
            <p:nvPr/>
          </p:nvSpPr>
          <p:spPr>
            <a:xfrm>
              <a:off x="173929" y="1325769"/>
              <a:ext cx="2311870" cy="344244"/>
            </a:xfrm>
            <a:prstGeom prst="accentCallout2">
              <a:avLst>
                <a:gd name="adj1" fmla="val 61027"/>
                <a:gd name="adj2" fmla="val 105293"/>
                <a:gd name="adj3" fmla="val 63728"/>
                <a:gd name="adj4" fmla="val 113764"/>
                <a:gd name="adj5" fmla="val 186026"/>
                <a:gd name="adj6" fmla="val 121122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Sensor de distancia</a:t>
              </a:r>
            </a:p>
          </p:txBody>
        </p:sp>
        <p:sp>
          <p:nvSpPr>
            <p:cNvPr id="7" name="Globo: línea doblada con barra de énfasis 6">
              <a:extLst>
                <a:ext uri="{FF2B5EF4-FFF2-40B4-BE49-F238E27FC236}">
                  <a16:creationId xmlns:a16="http://schemas.microsoft.com/office/drawing/2014/main" id="{E1B54DBB-70E1-4F5E-222A-8258283B1BF1}"/>
                </a:ext>
              </a:extLst>
            </p:cNvPr>
            <p:cNvSpPr/>
            <p:nvPr/>
          </p:nvSpPr>
          <p:spPr>
            <a:xfrm>
              <a:off x="3716636" y="978947"/>
              <a:ext cx="1672103" cy="344244"/>
            </a:xfrm>
            <a:prstGeom prst="accentCallout2">
              <a:avLst>
                <a:gd name="adj1" fmla="val 61027"/>
                <a:gd name="adj2" fmla="val 105293"/>
                <a:gd name="adj3" fmla="val 63728"/>
                <a:gd name="adj4" fmla="val 113764"/>
                <a:gd name="adj5" fmla="val 186026"/>
                <a:gd name="adj6" fmla="val 121122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Sensor de luz</a:t>
              </a:r>
            </a:p>
          </p:txBody>
        </p:sp>
        <p:sp>
          <p:nvSpPr>
            <p:cNvPr id="8" name="Globo: línea doblada con barra de énfasis 7">
              <a:extLst>
                <a:ext uri="{FF2B5EF4-FFF2-40B4-BE49-F238E27FC236}">
                  <a16:creationId xmlns:a16="http://schemas.microsoft.com/office/drawing/2014/main" id="{F7CA6C00-2133-724E-B991-6171F78EC13D}"/>
                </a:ext>
              </a:extLst>
            </p:cNvPr>
            <p:cNvSpPr/>
            <p:nvPr/>
          </p:nvSpPr>
          <p:spPr>
            <a:xfrm>
              <a:off x="698849" y="5888804"/>
              <a:ext cx="1839955" cy="344244"/>
            </a:xfrm>
            <a:prstGeom prst="accentCallout2">
              <a:avLst>
                <a:gd name="adj1" fmla="val 61027"/>
                <a:gd name="adj2" fmla="val 105293"/>
                <a:gd name="adj3" fmla="val 63728"/>
                <a:gd name="adj4" fmla="val 113764"/>
                <a:gd name="adj5" fmla="val -310850"/>
                <a:gd name="adj6" fmla="val 155618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Sensor de lluvia</a:t>
              </a:r>
            </a:p>
          </p:txBody>
        </p:sp>
        <p:sp>
          <p:nvSpPr>
            <p:cNvPr id="9" name="Globo: línea doblada con barra de énfasis 8">
              <a:extLst>
                <a:ext uri="{FF2B5EF4-FFF2-40B4-BE49-F238E27FC236}">
                  <a16:creationId xmlns:a16="http://schemas.microsoft.com/office/drawing/2014/main" id="{48D2E507-C45E-F46C-80BE-A3E248B0BB29}"/>
                </a:ext>
              </a:extLst>
            </p:cNvPr>
            <p:cNvSpPr/>
            <p:nvPr/>
          </p:nvSpPr>
          <p:spPr>
            <a:xfrm>
              <a:off x="7256979" y="5708919"/>
              <a:ext cx="1962325" cy="344244"/>
            </a:xfrm>
            <a:prstGeom prst="accentCallout2">
              <a:avLst>
                <a:gd name="adj1" fmla="val 54777"/>
                <a:gd name="adj2" fmla="val -4523"/>
                <a:gd name="adj3" fmla="val 54353"/>
                <a:gd name="adj4" fmla="val -18853"/>
                <a:gd name="adj5" fmla="val -195225"/>
                <a:gd name="adj6" fmla="val -38018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Botón pulsador</a:t>
              </a:r>
            </a:p>
          </p:txBody>
        </p:sp>
        <p:sp>
          <p:nvSpPr>
            <p:cNvPr id="10" name="Globo: línea doblada con barra de énfasis 9">
              <a:extLst>
                <a:ext uri="{FF2B5EF4-FFF2-40B4-BE49-F238E27FC236}">
                  <a16:creationId xmlns:a16="http://schemas.microsoft.com/office/drawing/2014/main" id="{64122A71-0289-4CAE-E10C-981529E9E3CA}"/>
                </a:ext>
              </a:extLst>
            </p:cNvPr>
            <p:cNvSpPr/>
            <p:nvPr/>
          </p:nvSpPr>
          <p:spPr>
            <a:xfrm>
              <a:off x="9330479" y="1325769"/>
              <a:ext cx="2707328" cy="344244"/>
            </a:xfrm>
            <a:prstGeom prst="accentCallout2">
              <a:avLst>
                <a:gd name="adj1" fmla="val 48527"/>
                <a:gd name="adj2" fmla="val -4058"/>
                <a:gd name="adj3" fmla="val 48103"/>
                <a:gd name="adj4" fmla="val -18388"/>
                <a:gd name="adj5" fmla="val 111026"/>
                <a:gd name="adj6" fmla="val -31504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Sensor de temperatura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15359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BD0856-39A4-AD40-E3C1-3DEE609BB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Actuadores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C4A9E4-D949-A0EC-779F-F9B4FE6E40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Son dispositivos que convierten las señales de corriente o voltaje en señales físicamente útiles.</a:t>
            </a:r>
          </a:p>
          <a:p>
            <a:endParaRPr lang="es-MX" dirty="0"/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98D042CD-F497-3F22-371A-1EEF6412D780}"/>
              </a:ext>
            </a:extLst>
          </p:cNvPr>
          <p:cNvGrpSpPr/>
          <p:nvPr/>
        </p:nvGrpSpPr>
        <p:grpSpPr>
          <a:xfrm>
            <a:off x="1797666" y="2396108"/>
            <a:ext cx="8596668" cy="2810845"/>
            <a:chOff x="677334" y="2363835"/>
            <a:chExt cx="8596668" cy="2810845"/>
          </a:xfrm>
        </p:grpSpPr>
        <p:graphicFrame>
          <p:nvGraphicFramePr>
            <p:cNvPr id="5" name="Diagrama 4">
              <a:extLst>
                <a:ext uri="{FF2B5EF4-FFF2-40B4-BE49-F238E27FC236}">
                  <a16:creationId xmlns:a16="http://schemas.microsoft.com/office/drawing/2014/main" id="{823819F9-5C38-309D-AF8C-D3256EBCD24A}"/>
                </a:ext>
              </a:extLst>
            </p:cNvPr>
            <p:cNvGraphicFramePr/>
            <p:nvPr/>
          </p:nvGraphicFramePr>
          <p:xfrm>
            <a:off x="6033021" y="2519046"/>
            <a:ext cx="3240981" cy="2524491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DD3D7FBC-7778-EA9B-8AFA-C7219F9AEC5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15387" y="3001379"/>
              <a:ext cx="1439260" cy="1516796"/>
            </a:xfrm>
            <a:prstGeom prst="rect">
              <a:avLst/>
            </a:prstGeom>
          </p:spPr>
        </p:pic>
        <p:sp>
          <p:nvSpPr>
            <p:cNvPr id="7" name="Cerrar llave 6">
              <a:extLst>
                <a:ext uri="{FF2B5EF4-FFF2-40B4-BE49-F238E27FC236}">
                  <a16:creationId xmlns:a16="http://schemas.microsoft.com/office/drawing/2014/main" id="{4A542A39-7E36-BA4F-CC3A-7F2DDECC79F8}"/>
                </a:ext>
              </a:extLst>
            </p:cNvPr>
            <p:cNvSpPr/>
            <p:nvPr/>
          </p:nvSpPr>
          <p:spPr>
            <a:xfrm rot="10800000">
              <a:off x="5775989" y="2363835"/>
              <a:ext cx="763278" cy="2810845"/>
            </a:xfrm>
            <a:prstGeom prst="rightBrace">
              <a:avLst/>
            </a:prstGeom>
            <a:ln w="254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MX">
                <a:solidFill>
                  <a:srgbClr val="C00000"/>
                </a:solidFill>
              </a:endParaRPr>
            </a:p>
          </p:txBody>
        </p:sp>
        <p:pic>
          <p:nvPicPr>
            <p:cNvPr id="8" name="Gráfico 7" descr="Flecha: recto">
              <a:extLst>
                <a:ext uri="{FF2B5EF4-FFF2-40B4-BE49-F238E27FC236}">
                  <a16:creationId xmlns:a16="http://schemas.microsoft.com/office/drawing/2014/main" id="{F5667250-C979-EBC9-B4C0-67BC6BF6E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2979646" y="3302577"/>
              <a:ext cx="914400" cy="914400"/>
            </a:xfrm>
            <a:prstGeom prst="rect">
              <a:avLst/>
            </a:prstGeom>
          </p:spPr>
        </p:pic>
        <p:pic>
          <p:nvPicPr>
            <p:cNvPr id="9" name="Gráfico 8" descr="Latido">
              <a:extLst>
                <a:ext uri="{FF2B5EF4-FFF2-40B4-BE49-F238E27FC236}">
                  <a16:creationId xmlns:a16="http://schemas.microsoft.com/office/drawing/2014/main" id="{620D3620-2FF3-F00D-1BB2-FD60ADC6C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677334" y="2728775"/>
              <a:ext cx="2080967" cy="20809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59033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455F57-ED5B-FC7B-F358-082AA5DA6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Ejemplos 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2AF3AC5F-3CA2-C271-C85F-509DD711CBB7}"/>
              </a:ext>
            </a:extLst>
          </p:cNvPr>
          <p:cNvGrpSpPr/>
          <p:nvPr/>
        </p:nvGrpSpPr>
        <p:grpSpPr>
          <a:xfrm>
            <a:off x="1151452" y="1142888"/>
            <a:ext cx="9889095" cy="4907279"/>
            <a:chOff x="152413" y="1110615"/>
            <a:chExt cx="9889095" cy="4907279"/>
          </a:xfrm>
        </p:grpSpPr>
        <p:sp>
          <p:nvSpPr>
            <p:cNvPr id="4" name="Globo: línea doblada con barra de énfasis 3">
              <a:extLst>
                <a:ext uri="{FF2B5EF4-FFF2-40B4-BE49-F238E27FC236}">
                  <a16:creationId xmlns:a16="http://schemas.microsoft.com/office/drawing/2014/main" id="{F6EF667C-9A68-54B2-1886-94AB79B69C30}"/>
                </a:ext>
              </a:extLst>
            </p:cNvPr>
            <p:cNvSpPr/>
            <p:nvPr/>
          </p:nvSpPr>
          <p:spPr>
            <a:xfrm>
              <a:off x="152413" y="1110615"/>
              <a:ext cx="2311870" cy="344244"/>
            </a:xfrm>
            <a:prstGeom prst="accentCallout2">
              <a:avLst>
                <a:gd name="adj1" fmla="val 61027"/>
                <a:gd name="adj2" fmla="val 105293"/>
                <a:gd name="adj3" fmla="val 63728"/>
                <a:gd name="adj4" fmla="val 113764"/>
                <a:gd name="adj5" fmla="val 186026"/>
                <a:gd name="adj6" fmla="val 121122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Motor de CD</a:t>
              </a:r>
            </a:p>
          </p:txBody>
        </p:sp>
        <p:sp>
          <p:nvSpPr>
            <p:cNvPr id="5" name="Globo: línea doblada con barra de énfasis 4">
              <a:extLst>
                <a:ext uri="{FF2B5EF4-FFF2-40B4-BE49-F238E27FC236}">
                  <a16:creationId xmlns:a16="http://schemas.microsoft.com/office/drawing/2014/main" id="{62812688-E3FF-90AE-66B4-5D97CC3F2685}"/>
                </a:ext>
              </a:extLst>
            </p:cNvPr>
            <p:cNvSpPr/>
            <p:nvPr/>
          </p:nvSpPr>
          <p:spPr>
            <a:xfrm>
              <a:off x="677333" y="5673650"/>
              <a:ext cx="1839955" cy="344244"/>
            </a:xfrm>
            <a:prstGeom prst="accentCallout2">
              <a:avLst>
                <a:gd name="adj1" fmla="val 61027"/>
                <a:gd name="adj2" fmla="val 105293"/>
                <a:gd name="adj3" fmla="val 63728"/>
                <a:gd name="adj4" fmla="val 113764"/>
                <a:gd name="adj5" fmla="val -310850"/>
                <a:gd name="adj6" fmla="val 155618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Foquito LED</a:t>
              </a:r>
            </a:p>
          </p:txBody>
        </p:sp>
        <p:sp>
          <p:nvSpPr>
            <p:cNvPr id="6" name="Globo: línea doblada con barra de énfasis 5">
              <a:extLst>
                <a:ext uri="{FF2B5EF4-FFF2-40B4-BE49-F238E27FC236}">
                  <a16:creationId xmlns:a16="http://schemas.microsoft.com/office/drawing/2014/main" id="{1E07166D-2B7F-8A68-E765-65DE1EA7C128}"/>
                </a:ext>
              </a:extLst>
            </p:cNvPr>
            <p:cNvSpPr/>
            <p:nvPr/>
          </p:nvSpPr>
          <p:spPr>
            <a:xfrm>
              <a:off x="7235463" y="5493765"/>
              <a:ext cx="1962325" cy="344244"/>
            </a:xfrm>
            <a:prstGeom prst="accentCallout2">
              <a:avLst>
                <a:gd name="adj1" fmla="val 54777"/>
                <a:gd name="adj2" fmla="val -4523"/>
                <a:gd name="adj3" fmla="val 54353"/>
                <a:gd name="adj4" fmla="val -18853"/>
                <a:gd name="adj5" fmla="val -273350"/>
                <a:gd name="adj6" fmla="val -42952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Zumbador</a:t>
              </a:r>
            </a:p>
          </p:txBody>
        </p:sp>
        <p:sp>
          <p:nvSpPr>
            <p:cNvPr id="7" name="Globo: línea doblada con barra de énfasis 6">
              <a:extLst>
                <a:ext uri="{FF2B5EF4-FFF2-40B4-BE49-F238E27FC236}">
                  <a16:creationId xmlns:a16="http://schemas.microsoft.com/office/drawing/2014/main" id="{FC7CD989-6D05-094C-263C-82C5C54CA8D7}"/>
                </a:ext>
              </a:extLst>
            </p:cNvPr>
            <p:cNvSpPr/>
            <p:nvPr/>
          </p:nvSpPr>
          <p:spPr>
            <a:xfrm>
              <a:off x="8354067" y="1110615"/>
              <a:ext cx="1687441" cy="344244"/>
            </a:xfrm>
            <a:prstGeom prst="accentCallout2">
              <a:avLst>
                <a:gd name="adj1" fmla="val 48527"/>
                <a:gd name="adj2" fmla="val -4058"/>
                <a:gd name="adj3" fmla="val 48103"/>
                <a:gd name="adj4" fmla="val -18388"/>
                <a:gd name="adj5" fmla="val 111026"/>
                <a:gd name="adj6" fmla="val -31504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Servomotor</a:t>
              </a:r>
            </a:p>
          </p:txBody>
        </p:sp>
        <p:grpSp>
          <p:nvGrpSpPr>
            <p:cNvPr id="8" name="Grupo 7">
              <a:extLst>
                <a:ext uri="{FF2B5EF4-FFF2-40B4-BE49-F238E27FC236}">
                  <a16:creationId xmlns:a16="http://schemas.microsoft.com/office/drawing/2014/main" id="{4A4A7746-EF85-01D7-4740-6CB132FB5EC9}"/>
                </a:ext>
              </a:extLst>
            </p:cNvPr>
            <p:cNvGrpSpPr/>
            <p:nvPr/>
          </p:nvGrpSpPr>
          <p:grpSpPr>
            <a:xfrm>
              <a:off x="2843480" y="1151379"/>
              <a:ext cx="5016961" cy="3596746"/>
              <a:chOff x="2864996" y="1710777"/>
              <a:chExt cx="5016961" cy="3596746"/>
            </a:xfrm>
          </p:grpSpPr>
          <p:pic>
            <p:nvPicPr>
              <p:cNvPr id="9" name="Imagen 8">
                <a:extLst>
                  <a:ext uri="{FF2B5EF4-FFF2-40B4-BE49-F238E27FC236}">
                    <a16:creationId xmlns:a16="http://schemas.microsoft.com/office/drawing/2014/main" id="{50F524A6-38EB-64F1-1867-F3CCEC34FA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64996" y="2387252"/>
                <a:ext cx="2330947" cy="1511966"/>
              </a:xfrm>
              <a:prstGeom prst="rect">
                <a:avLst/>
              </a:prstGeom>
            </p:spPr>
          </p:pic>
          <p:pic>
            <p:nvPicPr>
              <p:cNvPr id="10" name="Imagen 9">
                <a:extLst>
                  <a:ext uri="{FF2B5EF4-FFF2-40B4-BE49-F238E27FC236}">
                    <a16:creationId xmlns:a16="http://schemas.microsoft.com/office/drawing/2014/main" id="{221AA1B0-836E-53AB-61D7-ED7C3DE200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90815" y="3828216"/>
                <a:ext cx="1479307" cy="1479307"/>
              </a:xfrm>
              <a:prstGeom prst="rect">
                <a:avLst/>
              </a:prstGeom>
            </p:spPr>
          </p:pic>
          <p:pic>
            <p:nvPicPr>
              <p:cNvPr id="11" name="Imagen 10">
                <a:extLst>
                  <a:ext uri="{FF2B5EF4-FFF2-40B4-BE49-F238E27FC236}">
                    <a16:creationId xmlns:a16="http://schemas.microsoft.com/office/drawing/2014/main" id="{8B8E74A9-D174-F684-3893-359E968DD5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21762" y="1710777"/>
                <a:ext cx="2260195" cy="2260195"/>
              </a:xfrm>
              <a:prstGeom prst="rect">
                <a:avLst/>
              </a:prstGeom>
            </p:spPr>
          </p:pic>
          <p:pic>
            <p:nvPicPr>
              <p:cNvPr id="12" name="Imagen 11">
                <a:extLst>
                  <a:ext uri="{FF2B5EF4-FFF2-40B4-BE49-F238E27FC236}">
                    <a16:creationId xmlns:a16="http://schemas.microsoft.com/office/drawing/2014/main" id="{3A7474B7-504E-E3C5-7AEB-4E95C3CD78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95941" y="4002753"/>
                <a:ext cx="2085082" cy="1130231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910075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A24E48-B1A2-BC76-E431-8114D5536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Procesamiento de señal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63C0907-F9F5-E6EC-A2B5-311B2218A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Se realiza generalmente mediante circuitos conocidos como microcontroladores. Consisten en piezas electrónicas conectadas juntas para manipular, interpretar y transformar las señales de voltaje y corriente provenientes de los sensores (entradas) y tomar las respectivas decisiones para generar acciones de salida.</a:t>
            </a:r>
          </a:p>
          <a:p>
            <a:endParaRPr lang="es-MX" dirty="0"/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D06B937E-2E5F-D638-655F-E9906229451F}"/>
              </a:ext>
            </a:extLst>
          </p:cNvPr>
          <p:cNvGraphicFramePr/>
          <p:nvPr/>
        </p:nvGraphicFramePr>
        <p:xfrm>
          <a:off x="2714114" y="2958411"/>
          <a:ext cx="6490846" cy="34967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981074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40AFE0-B721-A7AC-AA79-D84F9FE49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Señales electrónicas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8FD283A-BB65-50C1-60A6-E450D669E3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Las entradas y salidas de un sistema electrónico serán consideradas como las señales variables. En electrónica se trabaja con variables que se toman en forma de voltaje o corriente, éstas se pueden denominar comúnmente señales. Las señales primordialmente pueden ser de dos tipos: Digital o analógica.</a:t>
            </a:r>
          </a:p>
          <a:p>
            <a:endParaRPr lang="es-MX" dirty="0"/>
          </a:p>
        </p:txBody>
      </p:sp>
      <p:pic>
        <p:nvPicPr>
          <p:cNvPr id="7" name="Imagen 6" descr="Imagen que contiene interior, persona, computadora, tabla&#10;&#10;Descripción generada automáticamente">
            <a:extLst>
              <a:ext uri="{FF2B5EF4-FFF2-40B4-BE49-F238E27FC236}">
                <a16:creationId xmlns:a16="http://schemas.microsoft.com/office/drawing/2014/main" id="{91C408CE-2EAD-B3CD-1AA8-52B100C4B5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3013" y="2981960"/>
            <a:ext cx="4545974" cy="303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7157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ECD620-74B5-B9A5-00AA-EFF467400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Señal digital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12D29FD-160C-5060-8709-CFE1D1895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Es aquella que presenta una variación discontinua en el tiempo. Toma valores discretos.</a:t>
            </a:r>
          </a:p>
          <a:p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E61883D-D376-72A5-5B9E-237111FE3C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885"/>
          <a:stretch/>
        </p:blipFill>
        <p:spPr>
          <a:xfrm>
            <a:off x="2623309" y="2097000"/>
            <a:ext cx="6945382" cy="26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8289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ECD620-74B5-B9A5-00AA-EFF467400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Señal analógica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12D29FD-160C-5060-8709-CFE1D1895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Es aquella que presenta una variación continua en el tiempo.</a:t>
            </a:r>
          </a:p>
          <a:p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5668AB1-A75F-C633-5884-6AD73D0A12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820"/>
          <a:stretch/>
        </p:blipFill>
        <p:spPr>
          <a:xfrm>
            <a:off x="2411761" y="2321851"/>
            <a:ext cx="7368477" cy="26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6881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EC34C9-B164-C73A-ACDA-AA2ACEDD4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Circuito integrado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8697C14-D2BF-AA6A-EA48-CE0EED4D9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Es una estructura de pequeñas dimensiones sobre la que se fabrican circuitos electrónicos y esta protegida dentro de un encapsulado de plástico o cerámica. </a:t>
            </a:r>
          </a:p>
          <a:p>
            <a:endParaRPr lang="es-MX" dirty="0"/>
          </a:p>
        </p:txBody>
      </p:sp>
      <p:pic>
        <p:nvPicPr>
          <p:cNvPr id="4" name="Imagen 3" descr="Imagen que contiene piano&#10;&#10;Descripción generada automáticamente">
            <a:extLst>
              <a:ext uri="{FF2B5EF4-FFF2-40B4-BE49-F238E27FC236}">
                <a16:creationId xmlns:a16="http://schemas.microsoft.com/office/drawing/2014/main" id="{F3C807FD-5959-A41B-F331-FBD65DE455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71527" y="2618366"/>
            <a:ext cx="3448946" cy="3448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8902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F0B12F-A74F-7ED1-9BDF-C7EAE33FC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Microprocesador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176641-701A-3663-6CB9-6A865228C2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Es un componente electrónico que se encargan de procesar y ejecutar instrucciones, desde el sistema operativo hasta aplicaciones de usuario, realizando operaciones aritméticas y lógicas. </a:t>
            </a:r>
          </a:p>
          <a:p>
            <a:endParaRPr lang="es-MX" dirty="0"/>
          </a:p>
        </p:txBody>
      </p:sp>
      <p:pic>
        <p:nvPicPr>
          <p:cNvPr id="5" name="Imagen 4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1E08115C-9272-C45A-32D1-BF726E3456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945" y="2848275"/>
            <a:ext cx="788211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860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Introducción 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Antecedentes de la electrónica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Concepto 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Importancia 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Elementos 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10647669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1221B0-0D7F-7681-3C1B-910485239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Microcontrolador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9C50D8-19A3-9BD0-FB18-43F55D91A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Es un circuito integrado que contiene elementos como el microprocesador, memoria y periféricos de entrada/salida que interactúan entre sí para realizar tareas específicas. Es capaz de ejecutar instrucciones y controlar dispositivos que se conecten a el (generalmente sensores y actuadores).</a:t>
            </a:r>
          </a:p>
          <a:p>
            <a:endParaRPr lang="es-MX" dirty="0"/>
          </a:p>
        </p:txBody>
      </p:sp>
      <p:pic>
        <p:nvPicPr>
          <p:cNvPr id="5" name="Imagen 4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9C311068-AD76-56E6-388A-0919DF07B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841" y="2996364"/>
            <a:ext cx="8606317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3788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30270D-AE9B-8493-A61A-F16B0CDF4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Diferencias 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3453A9FD-095B-7406-91FD-42C67A1F2A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346369"/>
              </p:ext>
            </p:extLst>
          </p:nvPr>
        </p:nvGraphicFramePr>
        <p:xfrm>
          <a:off x="2039828" y="914401"/>
          <a:ext cx="8112343" cy="532503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96257">
                  <a:extLst>
                    <a:ext uri="{9D8B030D-6E8A-4147-A177-3AD203B41FA5}">
                      <a16:colId xmlns:a16="http://schemas.microsoft.com/office/drawing/2014/main" val="1753175648"/>
                    </a:ext>
                  </a:extLst>
                </a:gridCol>
                <a:gridCol w="3281082">
                  <a:extLst>
                    <a:ext uri="{9D8B030D-6E8A-4147-A177-3AD203B41FA5}">
                      <a16:colId xmlns:a16="http://schemas.microsoft.com/office/drawing/2014/main" val="3392704549"/>
                    </a:ext>
                  </a:extLst>
                </a:gridCol>
                <a:gridCol w="3235004">
                  <a:extLst>
                    <a:ext uri="{9D8B030D-6E8A-4147-A177-3AD203B41FA5}">
                      <a16:colId xmlns:a16="http://schemas.microsoft.com/office/drawing/2014/main" val="4185459398"/>
                    </a:ext>
                  </a:extLst>
                </a:gridCol>
              </a:tblGrid>
              <a:tr h="278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MX" sz="1700">
                          <a:solidFill>
                            <a:schemeClr val="tx1"/>
                          </a:solidFill>
                          <a:effectLst/>
                        </a:rPr>
                        <a:t>Elemento</a:t>
                      </a:r>
                      <a:endParaRPr lang="es-MX" sz="17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45" marR="9924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MX" sz="1700">
                          <a:solidFill>
                            <a:schemeClr val="tx1"/>
                          </a:solidFill>
                          <a:effectLst/>
                        </a:rPr>
                        <a:t>Microcontrolador</a:t>
                      </a:r>
                      <a:endParaRPr lang="es-MX" sz="17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45" marR="9924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MX" sz="1700">
                          <a:solidFill>
                            <a:schemeClr val="tx1"/>
                          </a:solidFill>
                          <a:effectLst/>
                        </a:rPr>
                        <a:t>Microprocesador</a:t>
                      </a:r>
                      <a:endParaRPr lang="es-MX" sz="17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45" marR="99245" marT="0" marB="0" anchor="ctr"/>
                </a:tc>
                <a:extLst>
                  <a:ext uri="{0D108BD9-81ED-4DB2-BD59-A6C34878D82A}">
                    <a16:rowId xmlns:a16="http://schemas.microsoft.com/office/drawing/2014/main" val="1236459073"/>
                  </a:ext>
                </a:extLst>
              </a:tr>
              <a:tr h="2104908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MX" sz="1700">
                          <a:solidFill>
                            <a:schemeClr val="tx1"/>
                          </a:solidFill>
                          <a:effectLst/>
                        </a:rPr>
                        <a:t>CPU</a:t>
                      </a:r>
                      <a:endParaRPr lang="es-MX" sz="17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45" marR="9924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MX" sz="1700">
                          <a:solidFill>
                            <a:schemeClr val="tx1"/>
                          </a:solidFill>
                          <a:effectLst/>
                        </a:rPr>
                        <a:t>Se encarga de direccionar las instrucciones del programa.</a:t>
                      </a:r>
                      <a:endParaRPr lang="es-MX" sz="17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45" marR="9924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MX" sz="1700">
                          <a:solidFill>
                            <a:schemeClr val="tx1"/>
                          </a:solidFill>
                          <a:effectLst/>
                        </a:rPr>
                        <a:t>Tiene mucha más potencia de cálculo, por lo cual solamente realiza sus funciones con lo que tiene (datos) y su algoritmo o programa establecido.</a:t>
                      </a:r>
                      <a:endParaRPr lang="es-MX" sz="17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45" marR="99245" marT="0" marB="0" anchor="ctr"/>
                </a:tc>
                <a:extLst>
                  <a:ext uri="{0D108BD9-81ED-4DB2-BD59-A6C34878D82A}">
                    <a16:rowId xmlns:a16="http://schemas.microsoft.com/office/drawing/2014/main" val="1367130768"/>
                  </a:ext>
                </a:extLst>
              </a:tr>
              <a:tr h="278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MX" sz="1700">
                          <a:solidFill>
                            <a:schemeClr val="tx1"/>
                          </a:solidFill>
                          <a:effectLst/>
                        </a:rPr>
                        <a:t>Velocidad </a:t>
                      </a:r>
                      <a:endParaRPr lang="es-MX" sz="17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45" marR="9924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MX" sz="1700">
                          <a:solidFill>
                            <a:schemeClr val="tx1"/>
                          </a:solidFill>
                          <a:effectLst/>
                        </a:rPr>
                        <a:t>Lenta (KHz a MHz).</a:t>
                      </a:r>
                      <a:endParaRPr lang="es-MX" sz="17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45" marR="9924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MX" sz="1700">
                          <a:solidFill>
                            <a:schemeClr val="tx1"/>
                          </a:solidFill>
                          <a:effectLst/>
                        </a:rPr>
                        <a:t>Rápida (GHz).</a:t>
                      </a:r>
                      <a:endParaRPr lang="es-MX" sz="17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45" marR="99245" marT="0" marB="0" anchor="ctr"/>
                </a:tc>
                <a:extLst>
                  <a:ext uri="{0D108BD9-81ED-4DB2-BD59-A6C34878D82A}">
                    <a16:rowId xmlns:a16="http://schemas.microsoft.com/office/drawing/2014/main" val="1149068212"/>
                  </a:ext>
                </a:extLst>
              </a:tr>
              <a:tr h="1496207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MX" sz="1700">
                          <a:solidFill>
                            <a:schemeClr val="tx1"/>
                          </a:solidFill>
                          <a:effectLst/>
                        </a:rPr>
                        <a:t>Memoria </a:t>
                      </a:r>
                      <a:endParaRPr lang="es-MX" sz="17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45" marR="9924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MX" sz="1700">
                          <a:solidFill>
                            <a:schemeClr val="tx1"/>
                          </a:solidFill>
                          <a:effectLst/>
                        </a:rPr>
                        <a:t>Las incluye en un mismo circuito integrado (menor capacidad).</a:t>
                      </a:r>
                      <a:endParaRPr lang="es-MX" sz="17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45" marR="9924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MX" sz="1700">
                          <a:solidFill>
                            <a:schemeClr val="tx1"/>
                          </a:solidFill>
                          <a:effectLst/>
                        </a:rPr>
                        <a:t>Son dispositivos externos que complementan el funcionamiento del microprocesador (mayor capacidad).</a:t>
                      </a:r>
                      <a:endParaRPr lang="es-MX" sz="17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45" marR="99245" marT="0" marB="0" anchor="ctr"/>
                </a:tc>
                <a:extLst>
                  <a:ext uri="{0D108BD9-81ED-4DB2-BD59-A6C34878D82A}">
                    <a16:rowId xmlns:a16="http://schemas.microsoft.com/office/drawing/2014/main" val="3048801187"/>
                  </a:ext>
                </a:extLst>
              </a:tr>
              <a:tr h="278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MX" sz="1700">
                          <a:solidFill>
                            <a:schemeClr val="tx1"/>
                          </a:solidFill>
                          <a:effectLst/>
                        </a:rPr>
                        <a:t>Costos </a:t>
                      </a:r>
                      <a:endParaRPr lang="es-MX" sz="17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45" marR="9924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MX" sz="1700">
                          <a:solidFill>
                            <a:schemeClr val="tx1"/>
                          </a:solidFill>
                          <a:effectLst/>
                        </a:rPr>
                        <a:t>Menor </a:t>
                      </a:r>
                      <a:endParaRPr lang="es-MX" sz="17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45" marR="9924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MX" sz="1700">
                          <a:solidFill>
                            <a:schemeClr val="tx1"/>
                          </a:solidFill>
                          <a:effectLst/>
                        </a:rPr>
                        <a:t>Mayor </a:t>
                      </a:r>
                      <a:endParaRPr lang="es-MX" sz="17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45" marR="99245" marT="0" marB="0" anchor="ctr"/>
                </a:tc>
                <a:extLst>
                  <a:ext uri="{0D108BD9-81ED-4DB2-BD59-A6C34878D82A}">
                    <a16:rowId xmlns:a16="http://schemas.microsoft.com/office/drawing/2014/main" val="955447364"/>
                  </a:ext>
                </a:extLst>
              </a:tr>
              <a:tr h="887506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MX" sz="1700">
                          <a:solidFill>
                            <a:schemeClr val="tx1"/>
                          </a:solidFill>
                          <a:effectLst/>
                        </a:rPr>
                        <a:t>Tareas </a:t>
                      </a:r>
                      <a:endParaRPr lang="es-MX" sz="17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45" marR="9924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MX" sz="1700">
                          <a:solidFill>
                            <a:schemeClr val="tx1"/>
                          </a:solidFill>
                          <a:effectLst/>
                        </a:rPr>
                        <a:t>Limitadas y generalmente menos complejas.</a:t>
                      </a:r>
                      <a:endParaRPr lang="es-MX" sz="17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45" marR="9924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MX" sz="1700" dirty="0">
                          <a:solidFill>
                            <a:schemeClr val="tx1"/>
                          </a:solidFill>
                          <a:effectLst/>
                        </a:rPr>
                        <a:t>Más complejos, por lo que requieren más memoria y velocidad.</a:t>
                      </a:r>
                      <a:endParaRPr lang="es-MX" sz="17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45" marR="99245" marT="0" marB="0" anchor="ctr"/>
                </a:tc>
                <a:extLst>
                  <a:ext uri="{0D108BD9-81ED-4DB2-BD59-A6C34878D82A}">
                    <a16:rowId xmlns:a16="http://schemas.microsoft.com/office/drawing/2014/main" val="42942141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5383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Comprender la diferencia entre un microcontrolador y un microprocesador.</a:t>
            </a:r>
          </a:p>
        </p:txBody>
      </p:sp>
    </p:spTree>
    <p:extLst>
      <p:ext uri="{BB962C8B-B14F-4D97-AF65-F5344CB8AC3E}">
        <p14:creationId xmlns:p14="http://schemas.microsoft.com/office/powerpoint/2010/main" val="2913382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18E6B-854A-8315-A111-ED7CB2F09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Introducción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12E5F47-B76D-1E2B-26BC-15C5EF5A0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MX" dirty="0"/>
              <a:t>¿Qué son los microcontroladores?</a:t>
            </a:r>
          </a:p>
          <a:p>
            <a:r>
              <a:rPr lang="es-MX" dirty="0"/>
              <a:t>¿Dónde se utilizan comúnmente?</a:t>
            </a:r>
          </a:p>
          <a:p>
            <a:r>
              <a:rPr lang="es-MX" dirty="0"/>
              <a:t>¿Cuáles son los beneficios?</a:t>
            </a:r>
          </a:p>
          <a:p>
            <a:r>
              <a:rPr lang="es-MX" dirty="0"/>
              <a:t>¿Qué diferencias hay entre un microprocesador y un microcontrolador?</a:t>
            </a:r>
          </a:p>
          <a:p>
            <a:pPr marL="0" indent="0">
              <a:buNone/>
            </a:pPr>
            <a:endParaRPr lang="es-MX" dirty="0"/>
          </a:p>
          <a:p>
            <a:r>
              <a:rPr lang="es-MX" dirty="0"/>
              <a:t>¿Qué es la electrónica?: </a:t>
            </a:r>
          </a:p>
          <a:p>
            <a:pPr marL="0" indent="0">
              <a:buNone/>
            </a:pPr>
            <a:r>
              <a:rPr lang="es-MX" dirty="0">
                <a:hlinkClick r:id="rId2"/>
              </a:rPr>
              <a:t>https://www.youtube.com/watch?v=NNF9NqR8DO4</a:t>
            </a:r>
            <a:endParaRPr lang="es-MX" dirty="0"/>
          </a:p>
          <a:p>
            <a:pPr marL="0" indent="0">
              <a:buNone/>
            </a:pPr>
            <a:endParaRPr lang="es-MX" dirty="0"/>
          </a:p>
          <a:p>
            <a:r>
              <a:rPr lang="es-MX" dirty="0"/>
              <a:t>¿Qué es un microcontrolador?:</a:t>
            </a:r>
          </a:p>
          <a:p>
            <a:pPr marL="0" indent="0">
              <a:buNone/>
            </a:pPr>
            <a:r>
              <a:rPr lang="es-MX" dirty="0">
                <a:hlinkClick r:id="rId3"/>
              </a:rPr>
              <a:t>https://www.youtube.com/watch?v=C_CcRGIwqrE</a:t>
            </a:r>
            <a:endParaRPr lang="es-MX" dirty="0"/>
          </a:p>
          <a:p>
            <a:pPr marL="0" indent="0">
              <a:buNone/>
            </a:pPr>
            <a:endParaRPr lang="es-MX" dirty="0"/>
          </a:p>
          <a:p>
            <a:r>
              <a:rPr lang="es-MX" dirty="0"/>
              <a:t>¿Qué es un microprocesador?:</a:t>
            </a:r>
          </a:p>
          <a:p>
            <a:pPr marL="0" indent="0">
              <a:buNone/>
            </a:pPr>
            <a:r>
              <a:rPr lang="es-MX" dirty="0">
                <a:hlinkClick r:id="rId4"/>
              </a:rPr>
              <a:t>https://www.youtube.com/watch?v=qA2egYS58Nc</a:t>
            </a:r>
            <a:endParaRPr lang="es-MX" dirty="0"/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endParaRPr lang="es-MX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01830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8015DD-E98D-3A69-49FC-A9EF0B936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Antecedentes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174221C-436B-7008-5357-972589B1B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La electrónica tuvo su inicio con el llamado “efecto Edison”. Thomas Alva Edison en 1883 observo, por primera vez, la liberación de cargas eléctricas de un elemento a partir de la incorporación de calor al mismo. Esto fue clave en la invención del diodo por Sir John Ambrose Fleming en 1904 y luego del triodo en 1906 por Lee De Forest. Este último es considerado padre de la electrónica, ya que gracias a sus aportes se empezó a amplificar señales de todo tipo, permitiendo los primeros pasos hacia la invención de la radio, televisión y otros artefactos.</a:t>
            </a:r>
          </a:p>
          <a:p>
            <a:endParaRPr lang="es-MX" dirty="0"/>
          </a:p>
        </p:txBody>
      </p:sp>
      <p:pic>
        <p:nvPicPr>
          <p:cNvPr id="7" name="Imagen 6" descr="Icono&#10;&#10;Descripción generada automáticamente">
            <a:extLst>
              <a:ext uri="{FF2B5EF4-FFF2-40B4-BE49-F238E27FC236}">
                <a16:creationId xmlns:a16="http://schemas.microsoft.com/office/drawing/2014/main" id="{A22F40F0-33F6-25A1-4340-62E3701B05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77542">
            <a:off x="4667011" y="4076088"/>
            <a:ext cx="2305396" cy="2305396"/>
          </a:xfrm>
          <a:prstGeom prst="rect">
            <a:avLst/>
          </a:prstGeom>
        </p:spPr>
      </p:pic>
      <p:pic>
        <p:nvPicPr>
          <p:cNvPr id="9" name="Imagen 8" descr="Icono&#10;&#10;Descripción generada automáticamente">
            <a:extLst>
              <a:ext uri="{FF2B5EF4-FFF2-40B4-BE49-F238E27FC236}">
                <a16:creationId xmlns:a16="http://schemas.microsoft.com/office/drawing/2014/main" id="{9F045631-0582-6AC3-C7DF-EE551AD0F8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45205">
            <a:off x="8274976" y="4010543"/>
            <a:ext cx="2305396" cy="2305396"/>
          </a:xfrm>
          <a:prstGeom prst="rect">
            <a:avLst/>
          </a:prstGeom>
        </p:spPr>
      </p:pic>
      <p:pic>
        <p:nvPicPr>
          <p:cNvPr id="11" name="Imagen 10" descr="Logotipo&#10;&#10;Descripción generada automáticamente">
            <a:extLst>
              <a:ext uri="{FF2B5EF4-FFF2-40B4-BE49-F238E27FC236}">
                <a16:creationId xmlns:a16="http://schemas.microsoft.com/office/drawing/2014/main" id="{CA984154-7F2B-BCB7-E7C4-1AA9632B20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1196">
            <a:off x="1415218" y="4332357"/>
            <a:ext cx="1812347" cy="181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99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258921-DAFF-8A2D-4E66-FD3DFF294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Antecedentes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11B476A-C888-2C40-8D71-79209765E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Con el tiempo se llegó a la miniaturización y a la construcción de artefactos más prácticos con la invención de los transistores a mediados del siglo XX, ahorrando energía y dinero.</a:t>
            </a:r>
          </a:p>
          <a:p>
            <a:r>
              <a:rPr lang="es-MX" dirty="0"/>
              <a:t>Gracias a la electrónica se revolucionó el campo de la industria y de la vida misma del ser humano.</a:t>
            </a:r>
          </a:p>
          <a:p>
            <a:endParaRPr lang="es-MX" dirty="0"/>
          </a:p>
        </p:txBody>
      </p:sp>
      <p:pic>
        <p:nvPicPr>
          <p:cNvPr id="9" name="Imagen 8" descr="Diagrama&#10;&#10;Descripción generada automáticamente">
            <a:extLst>
              <a:ext uri="{FF2B5EF4-FFF2-40B4-BE49-F238E27FC236}">
                <a16:creationId xmlns:a16="http://schemas.microsoft.com/office/drawing/2014/main" id="{2298BF70-D3B3-5565-C5FA-C828A40EF0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597" y="3119717"/>
            <a:ext cx="5752805" cy="358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89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25A779-EC77-EFE9-58E1-73DA1198A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Concepto 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4750DC-8516-DB6A-E9B7-98F9B4CD2F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Es la disciplina que se dedica al estudio y la producción de sistemas físicos basados en la conducción y control de un flujo de cargas eléctricas. </a:t>
            </a:r>
          </a:p>
          <a:p>
            <a:endParaRPr lang="es-MX" dirty="0"/>
          </a:p>
        </p:txBody>
      </p:sp>
      <p:pic>
        <p:nvPicPr>
          <p:cNvPr id="5" name="Imagen 4" descr="Imagen que contiene persona, tabla, interior, hombre&#10;&#10;Descripción generada automáticamente">
            <a:extLst>
              <a:ext uri="{FF2B5EF4-FFF2-40B4-BE49-F238E27FC236}">
                <a16:creationId xmlns:a16="http://schemas.microsoft.com/office/drawing/2014/main" id="{DEB92041-5D13-77D8-779B-5C1E5D47E3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4213" y="2724757"/>
            <a:ext cx="5743574" cy="3227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831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1D83B6-13B2-A328-C603-E774F141D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Importancia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6A759E-868D-72C6-307E-88D6F5027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La electrónica es fundamental en la capacidad del ser humano de construir implementos complejos y herramientas autónomas que le permiten comunicarse a lo largo de enormes distancias, automatizar diversas tareas de su cotidianidad o hacérselas en todo caso más fáciles.</a:t>
            </a:r>
          </a:p>
          <a:p>
            <a:endParaRPr lang="es-MX" dirty="0"/>
          </a:p>
        </p:txBody>
      </p:sp>
      <p:pic>
        <p:nvPicPr>
          <p:cNvPr id="5" name="Imagen 4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64861AE5-EAF2-D2E0-492A-230DC91C65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002" y="2916576"/>
            <a:ext cx="6193996" cy="3584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7905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AFDE9E-D440-FA5E-A716-77C73E2A2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Sistema electrónico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FF48236-A4B1-A5D2-7688-E3263BC114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Es un conjunto de circuitos que interactúan entre si para obtener un resultado. Una forma de entender los sistemas electrónicos consiste en dividirlos en entradas, procesamiento de señal y salidas.</a:t>
            </a:r>
          </a:p>
          <a:p>
            <a:endParaRPr lang="es-MX" dirty="0"/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4C59E6EA-09C3-C90C-15C2-D8C8F6DC92A3}"/>
              </a:ext>
            </a:extLst>
          </p:cNvPr>
          <p:cNvGrpSpPr/>
          <p:nvPr/>
        </p:nvGrpSpPr>
        <p:grpSpPr>
          <a:xfrm>
            <a:off x="1665287" y="2458109"/>
            <a:ext cx="8861426" cy="3753400"/>
            <a:chOff x="612673" y="2888414"/>
            <a:chExt cx="8861426" cy="3753400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5C32CBAF-5469-73D4-F705-5F6CDB2CF3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65" r="28584" b="9455"/>
            <a:stretch/>
          </p:blipFill>
          <p:spPr>
            <a:xfrm>
              <a:off x="2573834" y="2888414"/>
              <a:ext cx="4836647" cy="3161498"/>
            </a:xfrm>
            <a:prstGeom prst="rect">
              <a:avLst/>
            </a:prstGeom>
          </p:spPr>
        </p:pic>
        <p:sp>
          <p:nvSpPr>
            <p:cNvPr id="6" name="Globo: línea doblada con barra de énfasis 5">
              <a:extLst>
                <a:ext uri="{FF2B5EF4-FFF2-40B4-BE49-F238E27FC236}">
                  <a16:creationId xmlns:a16="http://schemas.microsoft.com/office/drawing/2014/main" id="{D11B2837-9DA6-7BCA-FF76-CE5865B6FDA0}"/>
                </a:ext>
              </a:extLst>
            </p:cNvPr>
            <p:cNvSpPr/>
            <p:nvPr/>
          </p:nvSpPr>
          <p:spPr>
            <a:xfrm>
              <a:off x="612673" y="4124919"/>
              <a:ext cx="1290918" cy="344244"/>
            </a:xfrm>
            <a:prstGeom prst="accentCallout2">
              <a:avLst>
                <a:gd name="adj1" fmla="val 61027"/>
                <a:gd name="adj2" fmla="val 105293"/>
                <a:gd name="adj3" fmla="val 60603"/>
                <a:gd name="adj4" fmla="val 130516"/>
                <a:gd name="adj5" fmla="val 117276"/>
                <a:gd name="adj6" fmla="val 169981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Entrada</a:t>
              </a:r>
            </a:p>
          </p:txBody>
        </p:sp>
        <p:sp>
          <p:nvSpPr>
            <p:cNvPr id="7" name="Globo: línea doblada con barra de énfasis 6">
              <a:extLst>
                <a:ext uri="{FF2B5EF4-FFF2-40B4-BE49-F238E27FC236}">
                  <a16:creationId xmlns:a16="http://schemas.microsoft.com/office/drawing/2014/main" id="{BB37D7DF-8F4A-B0B4-2427-AA52650FF57B}"/>
                </a:ext>
              </a:extLst>
            </p:cNvPr>
            <p:cNvSpPr/>
            <p:nvPr/>
          </p:nvSpPr>
          <p:spPr>
            <a:xfrm>
              <a:off x="1979407" y="6297570"/>
              <a:ext cx="1692220" cy="344244"/>
            </a:xfrm>
            <a:prstGeom prst="accentCallout2">
              <a:avLst>
                <a:gd name="adj1" fmla="val 61027"/>
                <a:gd name="adj2" fmla="val 105293"/>
                <a:gd name="adj3" fmla="val 60603"/>
                <a:gd name="adj4" fmla="val 130516"/>
                <a:gd name="adj5" fmla="val -454600"/>
                <a:gd name="adj6" fmla="val 189148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Procesamiento</a:t>
              </a:r>
            </a:p>
          </p:txBody>
        </p:sp>
        <p:sp>
          <p:nvSpPr>
            <p:cNvPr id="8" name="Globo: línea doblada con barra de énfasis 7">
              <a:extLst>
                <a:ext uri="{FF2B5EF4-FFF2-40B4-BE49-F238E27FC236}">
                  <a16:creationId xmlns:a16="http://schemas.microsoft.com/office/drawing/2014/main" id="{91731FE4-73C1-0EA8-51B6-F920BB457FF5}"/>
                </a:ext>
              </a:extLst>
            </p:cNvPr>
            <p:cNvSpPr/>
            <p:nvPr/>
          </p:nvSpPr>
          <p:spPr>
            <a:xfrm>
              <a:off x="8183181" y="2888414"/>
              <a:ext cx="1290918" cy="344244"/>
            </a:xfrm>
            <a:prstGeom prst="accentCallout2">
              <a:avLst>
                <a:gd name="adj1" fmla="val 57902"/>
                <a:gd name="adj2" fmla="val -5540"/>
                <a:gd name="adj3" fmla="val 57478"/>
                <a:gd name="adj4" fmla="val -33651"/>
                <a:gd name="adj5" fmla="val 257901"/>
                <a:gd name="adj6" fmla="val -80852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Salida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9949276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Amarillo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</TotalTime>
  <Words>790</Words>
  <Application>Microsoft Office PowerPoint</Application>
  <PresentationFormat>Panorámica</PresentationFormat>
  <Paragraphs>101</Paragraphs>
  <Slides>21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5" baseType="lpstr">
      <vt:lpstr>Arial</vt:lpstr>
      <vt:lpstr>Cambria</vt:lpstr>
      <vt:lpstr>Trebuchet MS</vt:lpstr>
      <vt:lpstr>Tema de Office</vt:lpstr>
      <vt:lpstr>ELECTRÓNICA</vt:lpstr>
      <vt:lpstr>Contenido </vt:lpstr>
      <vt:lpstr>Aprendizaje </vt:lpstr>
      <vt:lpstr>Introducción </vt:lpstr>
      <vt:lpstr>Antecedentes</vt:lpstr>
      <vt:lpstr>Antecedentes</vt:lpstr>
      <vt:lpstr>Concepto  </vt:lpstr>
      <vt:lpstr>Importancia </vt:lpstr>
      <vt:lpstr>Sistema electrónico</vt:lpstr>
      <vt:lpstr>Sensores </vt:lpstr>
      <vt:lpstr>Ejemplos  </vt:lpstr>
      <vt:lpstr>Actuadores </vt:lpstr>
      <vt:lpstr>Ejemplos </vt:lpstr>
      <vt:lpstr>Procesamiento de señal</vt:lpstr>
      <vt:lpstr>Señales electrónicas</vt:lpstr>
      <vt:lpstr>Señal digital</vt:lpstr>
      <vt:lpstr>Señal analógica</vt:lpstr>
      <vt:lpstr>Circuito integrado</vt:lpstr>
      <vt:lpstr>Microprocesador </vt:lpstr>
      <vt:lpstr>Microcontrolador </vt:lpstr>
      <vt:lpstr>Diferencias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125</cp:revision>
  <dcterms:created xsi:type="dcterms:W3CDTF">2017-08-15T18:33:09Z</dcterms:created>
  <dcterms:modified xsi:type="dcterms:W3CDTF">2022-08-25T20:46:24Z</dcterms:modified>
</cp:coreProperties>
</file>